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9"/>
  </p:notesMasterIdLst>
  <p:handoutMasterIdLst>
    <p:handoutMasterId r:id="rId40"/>
  </p:handoutMasterIdLst>
  <p:sldIdLst>
    <p:sldId id="415" r:id="rId5"/>
    <p:sldId id="416" r:id="rId6"/>
    <p:sldId id="375" r:id="rId7"/>
    <p:sldId id="373" r:id="rId8"/>
    <p:sldId id="384" r:id="rId9"/>
    <p:sldId id="403" r:id="rId10"/>
    <p:sldId id="404" r:id="rId11"/>
    <p:sldId id="405" r:id="rId12"/>
    <p:sldId id="406" r:id="rId13"/>
    <p:sldId id="412" r:id="rId14"/>
    <p:sldId id="407" r:id="rId15"/>
    <p:sldId id="409" r:id="rId16"/>
    <p:sldId id="408" r:id="rId17"/>
    <p:sldId id="411" r:id="rId18"/>
    <p:sldId id="417" r:id="rId19"/>
    <p:sldId id="413" r:id="rId20"/>
    <p:sldId id="420" r:id="rId21"/>
    <p:sldId id="421" r:id="rId22"/>
    <p:sldId id="428" r:id="rId23"/>
    <p:sldId id="435" r:id="rId24"/>
    <p:sldId id="429" r:id="rId25"/>
    <p:sldId id="425" r:id="rId26"/>
    <p:sldId id="426" r:id="rId27"/>
    <p:sldId id="434" r:id="rId28"/>
    <p:sldId id="427" r:id="rId29"/>
    <p:sldId id="430" r:id="rId30"/>
    <p:sldId id="431" r:id="rId31"/>
    <p:sldId id="432" r:id="rId32"/>
    <p:sldId id="433" r:id="rId33"/>
    <p:sldId id="418" r:id="rId34"/>
    <p:sldId id="414" r:id="rId35"/>
    <p:sldId id="402" r:id="rId36"/>
    <p:sldId id="400" r:id="rId37"/>
    <p:sldId id="374" r:id="rId38"/>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67A"/>
    <a:srgbClr val="4B5320"/>
    <a:srgbClr val="00308F"/>
    <a:srgbClr val="7FFFD4"/>
    <a:srgbClr val="E44D2E"/>
    <a:srgbClr val="AA0000"/>
    <a:srgbClr val="ACE1AF"/>
    <a:srgbClr val="FF2700"/>
    <a:srgbClr val="0DA2C2"/>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924" autoAdjust="0"/>
  </p:normalViewPr>
  <p:slideViewPr>
    <p:cSldViewPr snapToGrid="0">
      <p:cViewPr varScale="1">
        <p:scale>
          <a:sx n="95" d="100"/>
          <a:sy n="95" d="100"/>
        </p:scale>
        <p:origin x="2100" y="78"/>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6E6C8-F6BF-41C7-B2CC-3B15A837766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A32F85F-B06F-443A-98F3-8405302A280F}">
      <dgm:prSet/>
      <dgm:spPr>
        <a:gradFill rotWithShape="0">
          <a:gsLst>
            <a:gs pos="25000">
              <a:schemeClr val="accent6">
                <a:lumMod val="40000"/>
                <a:lumOff val="60000"/>
              </a:schemeClr>
            </a:gs>
            <a:gs pos="76000">
              <a:srgbClr val="7030A0"/>
            </a:gs>
          </a:gsLst>
          <a:lin ang="10800000" scaled="1"/>
        </a:gradFill>
      </dgm:spPr>
      <dgm:t>
        <a:bodyPr/>
        <a:lstStyle/>
        <a:p>
          <a:r>
            <a:rPr lang="en-US"/>
            <a:t>contoso-intranet</a:t>
          </a:r>
        </a:p>
      </dgm:t>
    </dgm:pt>
    <dgm:pt modelId="{2DF914A8-2B84-4B31-B777-06613F85F33C}" type="parTrans" cxnId="{C8AB642B-3836-4A2D-A61C-B868317E86CA}">
      <dgm:prSet/>
      <dgm:spPr/>
      <dgm:t>
        <a:bodyPr/>
        <a:lstStyle/>
        <a:p>
          <a:endParaRPr lang="en-US"/>
        </a:p>
      </dgm:t>
    </dgm:pt>
    <dgm:pt modelId="{75019E32-2A60-47E7-AB47-4D5CA8E731E1}" type="sibTrans" cxnId="{C8AB642B-3836-4A2D-A61C-B868317E86CA}">
      <dgm:prSet/>
      <dgm:spPr/>
      <dgm:t>
        <a:bodyPr/>
        <a:lstStyle/>
        <a:p>
          <a:endParaRPr lang="en-US"/>
        </a:p>
      </dgm:t>
    </dgm:pt>
    <dgm:pt modelId="{2246261F-20DB-4917-99E2-774AE369F081}">
      <dgm:prSet/>
      <dgm:spPr>
        <a:gradFill flip="none" rotWithShape="1">
          <a:gsLst>
            <a:gs pos="33000">
              <a:srgbClr val="7FFFD4"/>
            </a:gs>
            <a:gs pos="82000">
              <a:srgbClr val="00308F"/>
            </a:gs>
          </a:gsLst>
          <a:lin ang="10800000" scaled="1"/>
          <a:tileRect/>
        </a:gradFill>
      </dgm:spPr>
      <dgm:t>
        <a:bodyPr/>
        <a:lstStyle/>
        <a:p>
          <a:r>
            <a:rPr lang="en-US"/>
            <a:t>webparts</a:t>
          </a:r>
        </a:p>
      </dgm:t>
    </dgm:pt>
    <dgm:pt modelId="{C1BA8E20-9FBB-4FD6-85B0-E0A4024C78DD}" type="parTrans" cxnId="{78E2A11D-3E0A-4ADE-8162-A77D66E59C1E}">
      <dgm:prSet/>
      <dgm:spPr/>
      <dgm:t>
        <a:bodyPr/>
        <a:lstStyle/>
        <a:p>
          <a:endParaRPr lang="en-US"/>
        </a:p>
      </dgm:t>
    </dgm:pt>
    <dgm:pt modelId="{40484D0E-7E15-4997-BC07-733AAD107FC8}" type="sibTrans" cxnId="{78E2A11D-3E0A-4ADE-8162-A77D66E59C1E}">
      <dgm:prSet/>
      <dgm:spPr/>
      <dgm:t>
        <a:bodyPr/>
        <a:lstStyle/>
        <a:p>
          <a:endParaRPr lang="en-US"/>
        </a:p>
      </dgm:t>
    </dgm:pt>
    <dgm:pt modelId="{16B31A4C-D86C-42A9-AF47-4761185FF8B4}">
      <dgm:prSet/>
      <dgm:spPr>
        <a:solidFill>
          <a:srgbClr val="00308F"/>
        </a:solidFill>
      </dgm:spPr>
      <dgm:t>
        <a:bodyPr/>
        <a:lstStyle/>
        <a:p>
          <a:r>
            <a:rPr lang="en-US"/>
            <a:t>my-groups</a:t>
          </a:r>
        </a:p>
      </dgm:t>
    </dgm:pt>
    <dgm:pt modelId="{3C16367C-EC5C-41EC-AF12-4996EE6D697E}" type="parTrans" cxnId="{F8EFFA09-D9A8-4EA8-8E96-07B4F63858B8}">
      <dgm:prSet/>
      <dgm:spPr/>
      <dgm:t>
        <a:bodyPr/>
        <a:lstStyle/>
        <a:p>
          <a:endParaRPr lang="en-US"/>
        </a:p>
      </dgm:t>
    </dgm:pt>
    <dgm:pt modelId="{CABE0C7C-9310-49F6-8EFE-21DE0270778F}" type="sibTrans" cxnId="{F8EFFA09-D9A8-4EA8-8E96-07B4F63858B8}">
      <dgm:prSet/>
      <dgm:spPr/>
      <dgm:t>
        <a:bodyPr/>
        <a:lstStyle/>
        <a:p>
          <a:endParaRPr lang="en-US"/>
        </a:p>
      </dgm:t>
    </dgm:pt>
    <dgm:pt modelId="{936B02D1-2AA8-4F3F-A2CB-C4DA4CE6FAA3}">
      <dgm:prSet/>
      <dgm:spPr>
        <a:solidFill>
          <a:srgbClr val="00308F"/>
        </a:solidFill>
      </dgm:spPr>
      <dgm:t>
        <a:bodyPr/>
        <a:lstStyle/>
        <a:p>
          <a:r>
            <a:rPr lang="en-US"/>
            <a:t>cool-weather</a:t>
          </a:r>
        </a:p>
      </dgm:t>
    </dgm:pt>
    <dgm:pt modelId="{2280BAA7-D0C7-46A8-917B-4C9FF27F7047}" type="parTrans" cxnId="{1BEB63C9-DECC-41CD-83BA-BB132DEDE150}">
      <dgm:prSet/>
      <dgm:spPr/>
      <dgm:t>
        <a:bodyPr/>
        <a:lstStyle/>
        <a:p>
          <a:endParaRPr lang="en-US"/>
        </a:p>
      </dgm:t>
    </dgm:pt>
    <dgm:pt modelId="{73ACD112-696C-4776-9BAB-D4F65531BD26}" type="sibTrans" cxnId="{1BEB63C9-DECC-41CD-83BA-BB132DEDE150}">
      <dgm:prSet/>
      <dgm:spPr/>
      <dgm:t>
        <a:bodyPr/>
        <a:lstStyle/>
        <a:p>
          <a:endParaRPr lang="en-US"/>
        </a:p>
      </dgm:t>
    </dgm:pt>
    <dgm:pt modelId="{E973E40E-BA1C-4882-A702-2D8674956D06}">
      <dgm:prSet/>
      <dgm:spPr>
        <a:solidFill>
          <a:srgbClr val="00308F"/>
        </a:solidFill>
      </dgm:spPr>
      <dgm:t>
        <a:bodyPr/>
        <a:lstStyle/>
        <a:p>
          <a:r>
            <a:rPr lang="en-US"/>
            <a:t>my-expenses</a:t>
          </a:r>
        </a:p>
      </dgm:t>
    </dgm:pt>
    <dgm:pt modelId="{1274FD8F-0F37-43AF-BC0B-CAA138422BE0}" type="parTrans" cxnId="{C9F73076-B8B7-44D3-99BA-A1720AA5BC7F}">
      <dgm:prSet/>
      <dgm:spPr/>
      <dgm:t>
        <a:bodyPr/>
        <a:lstStyle/>
        <a:p>
          <a:endParaRPr lang="en-US"/>
        </a:p>
      </dgm:t>
    </dgm:pt>
    <dgm:pt modelId="{539539CF-5D38-4125-B4D3-D934CCAC6ADF}" type="sibTrans" cxnId="{C9F73076-B8B7-44D3-99BA-A1720AA5BC7F}">
      <dgm:prSet/>
      <dgm:spPr/>
      <dgm:t>
        <a:bodyPr/>
        <a:lstStyle/>
        <a:p>
          <a:endParaRPr lang="en-US"/>
        </a:p>
      </dgm:t>
    </dgm:pt>
    <dgm:pt modelId="{27FCDD94-7D0F-4245-AB51-24326F451474}">
      <dgm:prSet/>
      <dgm:spPr>
        <a:solidFill>
          <a:srgbClr val="00308F"/>
        </a:solidFill>
      </dgm:spPr>
      <dgm:t>
        <a:bodyPr/>
        <a:lstStyle/>
        <a:p>
          <a:r>
            <a:rPr lang="en-US"/>
            <a:t>stories</a:t>
          </a:r>
        </a:p>
      </dgm:t>
    </dgm:pt>
    <dgm:pt modelId="{4175D773-9EFE-4E34-BF01-00B5A8B58B3F}" type="parTrans" cxnId="{2BBCEB00-29E7-4699-9D6B-02EB9C9EB008}">
      <dgm:prSet/>
      <dgm:spPr/>
      <dgm:t>
        <a:bodyPr/>
        <a:lstStyle/>
        <a:p>
          <a:endParaRPr lang="en-US"/>
        </a:p>
      </dgm:t>
    </dgm:pt>
    <dgm:pt modelId="{9C9FCFC0-DA07-46BC-A0D7-BAB10D4F1634}" type="sibTrans" cxnId="{2BBCEB00-29E7-4699-9D6B-02EB9C9EB008}">
      <dgm:prSet/>
      <dgm:spPr/>
      <dgm:t>
        <a:bodyPr/>
        <a:lstStyle/>
        <a:p>
          <a:endParaRPr lang="en-US"/>
        </a:p>
      </dgm:t>
    </dgm:pt>
    <dgm:pt modelId="{08FDA5A0-999B-4358-821B-0A7C95FA2E89}">
      <dgm:prSet/>
      <dgm:spPr>
        <a:solidFill>
          <a:srgbClr val="00308F"/>
        </a:solidFill>
      </dgm:spPr>
      <dgm:t>
        <a:bodyPr/>
        <a:lstStyle/>
        <a:p>
          <a:r>
            <a:rPr lang="en-US"/>
            <a:t>todays-lunch</a:t>
          </a:r>
        </a:p>
      </dgm:t>
    </dgm:pt>
    <dgm:pt modelId="{14867FDC-2A2D-4F06-BA7B-0DCFF2872C2B}" type="parTrans" cxnId="{F4AF66A0-662D-4068-820A-7B912E755382}">
      <dgm:prSet/>
      <dgm:spPr/>
      <dgm:t>
        <a:bodyPr/>
        <a:lstStyle/>
        <a:p>
          <a:endParaRPr lang="en-US"/>
        </a:p>
      </dgm:t>
    </dgm:pt>
    <dgm:pt modelId="{DCCA834A-349B-40F0-B508-EC2ADE065FF4}" type="sibTrans" cxnId="{F4AF66A0-662D-4068-820A-7B912E755382}">
      <dgm:prSet/>
      <dgm:spPr/>
      <dgm:t>
        <a:bodyPr/>
        <a:lstStyle/>
        <a:p>
          <a:endParaRPr lang="en-US"/>
        </a:p>
      </dgm:t>
    </dgm:pt>
    <dgm:pt modelId="{EC50A743-637E-418C-BE67-4890C8E4C839}">
      <dgm:prSet/>
      <dgm:spPr>
        <a:gradFill rotWithShape="0">
          <a:gsLst>
            <a:gs pos="27000">
              <a:srgbClr val="4B5320"/>
            </a:gs>
            <a:gs pos="82000">
              <a:srgbClr val="ACE1AF"/>
            </a:gs>
          </a:gsLst>
          <a:lin ang="10800000" scaled="1"/>
        </a:gradFill>
      </dgm:spPr>
      <dgm:t>
        <a:bodyPr/>
        <a:lstStyle/>
        <a:p>
          <a:r>
            <a:rPr lang="en-US"/>
            <a:t>extensions</a:t>
          </a:r>
        </a:p>
      </dgm:t>
    </dgm:pt>
    <dgm:pt modelId="{DE0CF9C1-FCCC-4D1D-91B5-644C281D1B1D}" type="parTrans" cxnId="{325453FF-0574-455F-AAE8-2551BAC11F6B}">
      <dgm:prSet/>
      <dgm:spPr/>
      <dgm:t>
        <a:bodyPr/>
        <a:lstStyle/>
        <a:p>
          <a:endParaRPr lang="en-US"/>
        </a:p>
      </dgm:t>
    </dgm:pt>
    <dgm:pt modelId="{E009AA04-F43A-411E-AA70-2268CE2F3ED3}" type="sibTrans" cxnId="{325453FF-0574-455F-AAE8-2551BAC11F6B}">
      <dgm:prSet/>
      <dgm:spPr/>
      <dgm:t>
        <a:bodyPr/>
        <a:lstStyle/>
        <a:p>
          <a:endParaRPr lang="en-US"/>
        </a:p>
      </dgm:t>
    </dgm:pt>
    <dgm:pt modelId="{93D649A2-3F02-4B2B-94F8-67CB11B8A239}">
      <dgm:prSet/>
      <dgm:spPr>
        <a:solidFill>
          <a:srgbClr val="4B5320"/>
        </a:solidFill>
      </dgm:spPr>
      <dgm:t>
        <a:bodyPr/>
        <a:lstStyle/>
        <a:p>
          <a:r>
            <a:rPr lang="en-US" dirty="0"/>
            <a:t>related-content</a:t>
          </a:r>
        </a:p>
      </dgm:t>
    </dgm:pt>
    <dgm:pt modelId="{C327251F-DFFD-429C-BF48-43B112546E97}" type="parTrans" cxnId="{705A4A4F-6638-435C-87CC-221064227C95}">
      <dgm:prSet/>
      <dgm:spPr/>
      <dgm:t>
        <a:bodyPr/>
        <a:lstStyle/>
        <a:p>
          <a:endParaRPr lang="en-US"/>
        </a:p>
      </dgm:t>
    </dgm:pt>
    <dgm:pt modelId="{D2E6A3F1-8717-4556-8583-C70AE41FC18F}" type="sibTrans" cxnId="{705A4A4F-6638-435C-87CC-221064227C95}">
      <dgm:prSet/>
      <dgm:spPr/>
      <dgm:t>
        <a:bodyPr/>
        <a:lstStyle/>
        <a:p>
          <a:endParaRPr lang="en-US"/>
        </a:p>
      </dgm:t>
    </dgm:pt>
    <dgm:pt modelId="{FEF298B1-279C-41B4-B003-9FAC56CC5A25}">
      <dgm:prSet/>
      <dgm:spPr>
        <a:solidFill>
          <a:srgbClr val="4B5320"/>
        </a:solidFill>
      </dgm:spPr>
      <dgm:t>
        <a:bodyPr/>
        <a:lstStyle/>
        <a:p>
          <a:r>
            <a:rPr lang="en-US"/>
            <a:t>translate-page</a:t>
          </a:r>
        </a:p>
      </dgm:t>
    </dgm:pt>
    <dgm:pt modelId="{A9A7AA8F-1646-4826-BF8E-EEB35E9AE855}" type="parTrans" cxnId="{510C99D9-29D2-4BE3-9736-5366473A8B32}">
      <dgm:prSet/>
      <dgm:spPr/>
      <dgm:t>
        <a:bodyPr/>
        <a:lstStyle/>
        <a:p>
          <a:endParaRPr lang="en-US"/>
        </a:p>
      </dgm:t>
    </dgm:pt>
    <dgm:pt modelId="{CFE4A319-DF38-4A8F-92EF-67D6F62CCD3D}" type="sibTrans" cxnId="{510C99D9-29D2-4BE3-9736-5366473A8B32}">
      <dgm:prSet/>
      <dgm:spPr/>
      <dgm:t>
        <a:bodyPr/>
        <a:lstStyle/>
        <a:p>
          <a:endParaRPr lang="en-US"/>
        </a:p>
      </dgm:t>
    </dgm:pt>
    <dgm:pt modelId="{51775F28-AAD8-4442-8327-3040B6E42B23}">
      <dgm:prSet/>
      <dgm:spPr>
        <a:gradFill rotWithShape="0">
          <a:gsLst>
            <a:gs pos="27000">
              <a:srgbClr val="AA0000"/>
            </a:gs>
            <a:gs pos="82000">
              <a:srgbClr val="E9967A"/>
            </a:gs>
          </a:gsLst>
          <a:lin ang="10800000" scaled="1"/>
        </a:gradFill>
      </dgm:spPr>
      <dgm:t>
        <a:bodyPr/>
        <a:lstStyle/>
        <a:p>
          <a:r>
            <a:rPr lang="en-US"/>
            <a:t>libraries</a:t>
          </a:r>
        </a:p>
      </dgm:t>
    </dgm:pt>
    <dgm:pt modelId="{B57CD585-C0BF-4D27-852E-17DCFA608535}" type="parTrans" cxnId="{8130CCA8-CF80-4653-BDDC-17BCB63681DC}">
      <dgm:prSet/>
      <dgm:spPr/>
      <dgm:t>
        <a:bodyPr/>
        <a:lstStyle/>
        <a:p>
          <a:endParaRPr lang="en-US"/>
        </a:p>
      </dgm:t>
    </dgm:pt>
    <dgm:pt modelId="{BCE828DA-3420-49E4-8A23-D0EA686CF930}" type="sibTrans" cxnId="{8130CCA8-CF80-4653-BDDC-17BCB63681DC}">
      <dgm:prSet/>
      <dgm:spPr/>
      <dgm:t>
        <a:bodyPr/>
        <a:lstStyle/>
        <a:p>
          <a:endParaRPr lang="en-US"/>
        </a:p>
      </dgm:t>
    </dgm:pt>
    <dgm:pt modelId="{8F61AF5A-6B6F-42CB-A504-C26664852189}">
      <dgm:prSet/>
      <dgm:spPr>
        <a:solidFill>
          <a:srgbClr val="E9967A"/>
        </a:solidFill>
      </dgm:spPr>
      <dgm:t>
        <a:bodyPr/>
        <a:lstStyle/>
        <a:p>
          <a:r>
            <a:rPr lang="en-US"/>
            <a:t>contoso-ui-components</a:t>
          </a:r>
        </a:p>
      </dgm:t>
    </dgm:pt>
    <dgm:pt modelId="{A5D7CF28-F95D-49D5-8A57-E6B9804BA328}" type="parTrans" cxnId="{504E0670-23B6-44F9-B87C-CB7C02B2FB48}">
      <dgm:prSet/>
      <dgm:spPr/>
      <dgm:t>
        <a:bodyPr/>
        <a:lstStyle/>
        <a:p>
          <a:endParaRPr lang="en-US"/>
        </a:p>
      </dgm:t>
    </dgm:pt>
    <dgm:pt modelId="{F6A747B3-ABDB-43E8-8525-2EBFD65E32C3}" type="sibTrans" cxnId="{504E0670-23B6-44F9-B87C-CB7C02B2FB48}">
      <dgm:prSet/>
      <dgm:spPr/>
      <dgm:t>
        <a:bodyPr/>
        <a:lstStyle/>
        <a:p>
          <a:endParaRPr lang="en-US"/>
        </a:p>
      </dgm:t>
    </dgm:pt>
    <dgm:pt modelId="{2BD46ED0-8B2F-4F70-98E5-B16840AF8AC8}">
      <dgm:prSet/>
      <dgm:spPr>
        <a:solidFill>
          <a:srgbClr val="E9967A"/>
        </a:solidFill>
      </dgm:spPr>
      <dgm:t>
        <a:bodyPr/>
        <a:lstStyle/>
        <a:p>
          <a:r>
            <a:rPr lang="en-US"/>
            <a:t>graph-groups-services</a:t>
          </a:r>
        </a:p>
      </dgm:t>
    </dgm:pt>
    <dgm:pt modelId="{0DC767E6-4E83-468B-B975-93AEB60E3360}" type="parTrans" cxnId="{48E414E5-4340-4D3E-85C8-2EB386B7B7D5}">
      <dgm:prSet/>
      <dgm:spPr/>
      <dgm:t>
        <a:bodyPr/>
        <a:lstStyle/>
        <a:p>
          <a:endParaRPr lang="en-US"/>
        </a:p>
      </dgm:t>
    </dgm:pt>
    <dgm:pt modelId="{725E9D12-C4CA-4B11-B76A-AD55A6004363}" type="sibTrans" cxnId="{48E414E5-4340-4D3E-85C8-2EB386B7B7D5}">
      <dgm:prSet/>
      <dgm:spPr/>
      <dgm:t>
        <a:bodyPr/>
        <a:lstStyle/>
        <a:p>
          <a:endParaRPr lang="en-US"/>
        </a:p>
      </dgm:t>
    </dgm:pt>
    <dgm:pt modelId="{AE93A0BD-52C2-4B70-840A-D616D1181DD4}" type="pres">
      <dgm:prSet presAssocID="{C826E6C8-F6BF-41C7-B2CC-3B15A837766B}" presName="Name0" presStyleCnt="0">
        <dgm:presLayoutVars>
          <dgm:chPref val="1"/>
          <dgm:dir/>
          <dgm:animOne val="branch"/>
          <dgm:animLvl val="lvl"/>
          <dgm:resizeHandles/>
        </dgm:presLayoutVars>
      </dgm:prSet>
      <dgm:spPr/>
    </dgm:pt>
    <dgm:pt modelId="{ADE30A87-5DD6-4D90-A53C-CEFB1482484F}" type="pres">
      <dgm:prSet presAssocID="{6A32F85F-B06F-443A-98F3-8405302A280F}" presName="vertOne" presStyleCnt="0"/>
      <dgm:spPr/>
    </dgm:pt>
    <dgm:pt modelId="{71CED683-34E3-4CA5-A2D4-858496EA3EA6}" type="pres">
      <dgm:prSet presAssocID="{6A32F85F-B06F-443A-98F3-8405302A280F}" presName="txOne" presStyleLbl="node0" presStyleIdx="0" presStyleCnt="1">
        <dgm:presLayoutVars>
          <dgm:chPref val="3"/>
        </dgm:presLayoutVars>
      </dgm:prSet>
      <dgm:spPr/>
    </dgm:pt>
    <dgm:pt modelId="{BA938CB0-C9CB-46B7-A94C-823A29CBF37D}" type="pres">
      <dgm:prSet presAssocID="{6A32F85F-B06F-443A-98F3-8405302A280F}" presName="parTransOne" presStyleCnt="0"/>
      <dgm:spPr/>
    </dgm:pt>
    <dgm:pt modelId="{BB0B0BD6-8621-49CD-8DCE-A41EB9CA94BD}" type="pres">
      <dgm:prSet presAssocID="{6A32F85F-B06F-443A-98F3-8405302A280F}" presName="horzOne" presStyleCnt="0"/>
      <dgm:spPr/>
    </dgm:pt>
    <dgm:pt modelId="{CC8431B0-2B99-4E45-9A16-21EF918A2F24}" type="pres">
      <dgm:prSet presAssocID="{2246261F-20DB-4917-99E2-774AE369F081}" presName="vertTwo" presStyleCnt="0"/>
      <dgm:spPr/>
    </dgm:pt>
    <dgm:pt modelId="{5CE5EAFD-6CDC-4C92-A9BB-EE5B9EC37535}" type="pres">
      <dgm:prSet presAssocID="{2246261F-20DB-4917-99E2-774AE369F081}" presName="txTwo" presStyleLbl="node2" presStyleIdx="0" presStyleCnt="3">
        <dgm:presLayoutVars>
          <dgm:chPref val="3"/>
        </dgm:presLayoutVars>
      </dgm:prSet>
      <dgm:spPr/>
    </dgm:pt>
    <dgm:pt modelId="{29BCC9D9-047C-459B-9FF0-9597DFEB35C5}" type="pres">
      <dgm:prSet presAssocID="{2246261F-20DB-4917-99E2-774AE369F081}" presName="parTransTwo" presStyleCnt="0"/>
      <dgm:spPr/>
    </dgm:pt>
    <dgm:pt modelId="{B5E1B7E4-292E-4C1C-9139-5649EB4C7362}" type="pres">
      <dgm:prSet presAssocID="{2246261F-20DB-4917-99E2-774AE369F081}" presName="horzTwo" presStyleCnt="0"/>
      <dgm:spPr/>
    </dgm:pt>
    <dgm:pt modelId="{FFCD0998-8071-485E-B742-3F7A440DE735}" type="pres">
      <dgm:prSet presAssocID="{16B31A4C-D86C-42A9-AF47-4761185FF8B4}" presName="vertThree" presStyleCnt="0"/>
      <dgm:spPr/>
    </dgm:pt>
    <dgm:pt modelId="{7F2D7F61-64FA-431C-8DBE-AC5FE3A8DF1C}" type="pres">
      <dgm:prSet presAssocID="{16B31A4C-D86C-42A9-AF47-4761185FF8B4}" presName="txThree" presStyleLbl="node3" presStyleIdx="0" presStyleCnt="9">
        <dgm:presLayoutVars>
          <dgm:chPref val="3"/>
        </dgm:presLayoutVars>
      </dgm:prSet>
      <dgm:spPr/>
    </dgm:pt>
    <dgm:pt modelId="{BDAC9D0E-B7FA-4A59-BC13-6446DA3DDF46}" type="pres">
      <dgm:prSet presAssocID="{16B31A4C-D86C-42A9-AF47-4761185FF8B4}" presName="horzThree" presStyleCnt="0"/>
      <dgm:spPr/>
    </dgm:pt>
    <dgm:pt modelId="{C2C0AD99-B8C9-4E2B-8BC1-F048521BD88C}" type="pres">
      <dgm:prSet presAssocID="{CABE0C7C-9310-49F6-8EFE-21DE0270778F}" presName="sibSpaceThree" presStyleCnt="0"/>
      <dgm:spPr/>
    </dgm:pt>
    <dgm:pt modelId="{BAFD8D18-C9CA-4597-8836-050F627C5E0F}" type="pres">
      <dgm:prSet presAssocID="{936B02D1-2AA8-4F3F-A2CB-C4DA4CE6FAA3}" presName="vertThree" presStyleCnt="0"/>
      <dgm:spPr/>
    </dgm:pt>
    <dgm:pt modelId="{40A7499B-24AD-413F-9BE6-6BA407D0EBD5}" type="pres">
      <dgm:prSet presAssocID="{936B02D1-2AA8-4F3F-A2CB-C4DA4CE6FAA3}" presName="txThree" presStyleLbl="node3" presStyleIdx="1" presStyleCnt="9">
        <dgm:presLayoutVars>
          <dgm:chPref val="3"/>
        </dgm:presLayoutVars>
      </dgm:prSet>
      <dgm:spPr/>
    </dgm:pt>
    <dgm:pt modelId="{1CEA3887-2F30-4C14-9C55-4174983C75C1}" type="pres">
      <dgm:prSet presAssocID="{936B02D1-2AA8-4F3F-A2CB-C4DA4CE6FAA3}" presName="horzThree" presStyleCnt="0"/>
      <dgm:spPr/>
    </dgm:pt>
    <dgm:pt modelId="{73A1AA7F-1B2C-4638-9075-836E5D28C9EE}" type="pres">
      <dgm:prSet presAssocID="{73ACD112-696C-4776-9BAB-D4F65531BD26}" presName="sibSpaceThree" presStyleCnt="0"/>
      <dgm:spPr/>
    </dgm:pt>
    <dgm:pt modelId="{405BA1B2-EC4F-483C-9866-8EADAFE9B604}" type="pres">
      <dgm:prSet presAssocID="{E973E40E-BA1C-4882-A702-2D8674956D06}" presName="vertThree" presStyleCnt="0"/>
      <dgm:spPr/>
    </dgm:pt>
    <dgm:pt modelId="{3115E2D6-3747-4114-8315-232AD000861A}" type="pres">
      <dgm:prSet presAssocID="{E973E40E-BA1C-4882-A702-2D8674956D06}" presName="txThree" presStyleLbl="node3" presStyleIdx="2" presStyleCnt="9">
        <dgm:presLayoutVars>
          <dgm:chPref val="3"/>
        </dgm:presLayoutVars>
      </dgm:prSet>
      <dgm:spPr/>
    </dgm:pt>
    <dgm:pt modelId="{5C3861DD-C501-48E2-B59E-F6A49DE5A55F}" type="pres">
      <dgm:prSet presAssocID="{E973E40E-BA1C-4882-A702-2D8674956D06}" presName="horzThree" presStyleCnt="0"/>
      <dgm:spPr/>
    </dgm:pt>
    <dgm:pt modelId="{FAAC5388-44ED-4502-BD68-6FAD4346DD8A}" type="pres">
      <dgm:prSet presAssocID="{539539CF-5D38-4125-B4D3-D934CCAC6ADF}" presName="sibSpaceThree" presStyleCnt="0"/>
      <dgm:spPr/>
    </dgm:pt>
    <dgm:pt modelId="{196DAA25-1467-489A-A940-B807CF9F5B66}" type="pres">
      <dgm:prSet presAssocID="{27FCDD94-7D0F-4245-AB51-24326F451474}" presName="vertThree" presStyleCnt="0"/>
      <dgm:spPr/>
    </dgm:pt>
    <dgm:pt modelId="{8B943403-D178-41B5-9D21-DE80FAC8D493}" type="pres">
      <dgm:prSet presAssocID="{27FCDD94-7D0F-4245-AB51-24326F451474}" presName="txThree" presStyleLbl="node3" presStyleIdx="3" presStyleCnt="9">
        <dgm:presLayoutVars>
          <dgm:chPref val="3"/>
        </dgm:presLayoutVars>
      </dgm:prSet>
      <dgm:spPr/>
    </dgm:pt>
    <dgm:pt modelId="{08DE6ACF-E5E1-4E66-9916-F20A6E63643F}" type="pres">
      <dgm:prSet presAssocID="{27FCDD94-7D0F-4245-AB51-24326F451474}" presName="horzThree" presStyleCnt="0"/>
      <dgm:spPr/>
    </dgm:pt>
    <dgm:pt modelId="{67FF0BC7-BEA9-4C8C-98D9-BBC445490563}" type="pres">
      <dgm:prSet presAssocID="{9C9FCFC0-DA07-46BC-A0D7-BAB10D4F1634}" presName="sibSpaceThree" presStyleCnt="0"/>
      <dgm:spPr/>
    </dgm:pt>
    <dgm:pt modelId="{395C64CB-9BAB-4DD4-AC99-2EC5C12A4659}" type="pres">
      <dgm:prSet presAssocID="{08FDA5A0-999B-4358-821B-0A7C95FA2E89}" presName="vertThree" presStyleCnt="0"/>
      <dgm:spPr/>
    </dgm:pt>
    <dgm:pt modelId="{7EB34F11-0B89-4C95-8038-F5E7C31DD64A}" type="pres">
      <dgm:prSet presAssocID="{08FDA5A0-999B-4358-821B-0A7C95FA2E89}" presName="txThree" presStyleLbl="node3" presStyleIdx="4" presStyleCnt="9">
        <dgm:presLayoutVars>
          <dgm:chPref val="3"/>
        </dgm:presLayoutVars>
      </dgm:prSet>
      <dgm:spPr/>
    </dgm:pt>
    <dgm:pt modelId="{417A87BF-347D-450D-9DD7-D61B5CF5C394}" type="pres">
      <dgm:prSet presAssocID="{08FDA5A0-999B-4358-821B-0A7C95FA2E89}" presName="horzThree" presStyleCnt="0"/>
      <dgm:spPr/>
    </dgm:pt>
    <dgm:pt modelId="{4BA4683D-6086-48E8-96DF-2246F2B1D3FD}" type="pres">
      <dgm:prSet presAssocID="{40484D0E-7E15-4997-BC07-733AAD107FC8}" presName="sibSpaceTwo" presStyleCnt="0"/>
      <dgm:spPr/>
    </dgm:pt>
    <dgm:pt modelId="{6C2AF35C-4CDC-44AA-B765-CD8A9F71494D}" type="pres">
      <dgm:prSet presAssocID="{EC50A743-637E-418C-BE67-4890C8E4C839}" presName="vertTwo" presStyleCnt="0"/>
      <dgm:spPr/>
    </dgm:pt>
    <dgm:pt modelId="{15C0734F-63A3-48B7-A149-D834E5580CED}" type="pres">
      <dgm:prSet presAssocID="{EC50A743-637E-418C-BE67-4890C8E4C839}" presName="txTwo" presStyleLbl="node2" presStyleIdx="1" presStyleCnt="3">
        <dgm:presLayoutVars>
          <dgm:chPref val="3"/>
        </dgm:presLayoutVars>
      </dgm:prSet>
      <dgm:spPr/>
    </dgm:pt>
    <dgm:pt modelId="{382A725C-BF70-4737-BD9E-C307E672E3A2}" type="pres">
      <dgm:prSet presAssocID="{EC50A743-637E-418C-BE67-4890C8E4C839}" presName="parTransTwo" presStyleCnt="0"/>
      <dgm:spPr/>
    </dgm:pt>
    <dgm:pt modelId="{8A0C3F7B-CA96-43DF-9A0A-996FD271013A}" type="pres">
      <dgm:prSet presAssocID="{EC50A743-637E-418C-BE67-4890C8E4C839}" presName="horzTwo" presStyleCnt="0"/>
      <dgm:spPr/>
    </dgm:pt>
    <dgm:pt modelId="{022F91A1-D626-4441-ADE5-68EA055B7A70}" type="pres">
      <dgm:prSet presAssocID="{93D649A2-3F02-4B2B-94F8-67CB11B8A239}" presName="vertThree" presStyleCnt="0"/>
      <dgm:spPr/>
    </dgm:pt>
    <dgm:pt modelId="{E7591B8C-A83E-4889-BA1B-817E1184ECB9}" type="pres">
      <dgm:prSet presAssocID="{93D649A2-3F02-4B2B-94F8-67CB11B8A239}" presName="txThree" presStyleLbl="node3" presStyleIdx="5" presStyleCnt="9">
        <dgm:presLayoutVars>
          <dgm:chPref val="3"/>
        </dgm:presLayoutVars>
      </dgm:prSet>
      <dgm:spPr/>
    </dgm:pt>
    <dgm:pt modelId="{0CDD95DC-11D9-4A23-8276-B17AA1847E03}" type="pres">
      <dgm:prSet presAssocID="{93D649A2-3F02-4B2B-94F8-67CB11B8A239}" presName="horzThree" presStyleCnt="0"/>
      <dgm:spPr/>
    </dgm:pt>
    <dgm:pt modelId="{1842E337-6DBE-4E91-99FC-EEFEB82CA44B}" type="pres">
      <dgm:prSet presAssocID="{D2E6A3F1-8717-4556-8583-C70AE41FC18F}" presName="sibSpaceThree" presStyleCnt="0"/>
      <dgm:spPr/>
    </dgm:pt>
    <dgm:pt modelId="{2E2C98E3-FE87-40C6-A38A-4FDBB151185D}" type="pres">
      <dgm:prSet presAssocID="{FEF298B1-279C-41B4-B003-9FAC56CC5A25}" presName="vertThree" presStyleCnt="0"/>
      <dgm:spPr/>
    </dgm:pt>
    <dgm:pt modelId="{DF001325-6754-40A0-8892-03C5BEB32D1D}" type="pres">
      <dgm:prSet presAssocID="{FEF298B1-279C-41B4-B003-9FAC56CC5A25}" presName="txThree" presStyleLbl="node3" presStyleIdx="6" presStyleCnt="9">
        <dgm:presLayoutVars>
          <dgm:chPref val="3"/>
        </dgm:presLayoutVars>
      </dgm:prSet>
      <dgm:spPr/>
    </dgm:pt>
    <dgm:pt modelId="{8137E509-D92F-4E5E-AC34-7D6521235563}" type="pres">
      <dgm:prSet presAssocID="{FEF298B1-279C-41B4-B003-9FAC56CC5A25}" presName="horzThree" presStyleCnt="0"/>
      <dgm:spPr/>
    </dgm:pt>
    <dgm:pt modelId="{4048BF7D-75CE-46FE-82FD-40133EECC10C}" type="pres">
      <dgm:prSet presAssocID="{E009AA04-F43A-411E-AA70-2268CE2F3ED3}" presName="sibSpaceTwo" presStyleCnt="0"/>
      <dgm:spPr/>
    </dgm:pt>
    <dgm:pt modelId="{D808EBF8-46B8-4878-AB7E-6AB2419D7247}" type="pres">
      <dgm:prSet presAssocID="{51775F28-AAD8-4442-8327-3040B6E42B23}" presName="vertTwo" presStyleCnt="0"/>
      <dgm:spPr/>
    </dgm:pt>
    <dgm:pt modelId="{BE999283-410C-4971-AF20-9162787085FB}" type="pres">
      <dgm:prSet presAssocID="{51775F28-AAD8-4442-8327-3040B6E42B23}" presName="txTwo" presStyleLbl="node2" presStyleIdx="2" presStyleCnt="3">
        <dgm:presLayoutVars>
          <dgm:chPref val="3"/>
        </dgm:presLayoutVars>
      </dgm:prSet>
      <dgm:spPr/>
    </dgm:pt>
    <dgm:pt modelId="{29D68E16-45F8-4E69-B37B-206B507C136F}" type="pres">
      <dgm:prSet presAssocID="{51775F28-AAD8-4442-8327-3040B6E42B23}" presName="parTransTwo" presStyleCnt="0"/>
      <dgm:spPr/>
    </dgm:pt>
    <dgm:pt modelId="{46260D6E-02C4-4659-B942-A1F93C5909CF}" type="pres">
      <dgm:prSet presAssocID="{51775F28-AAD8-4442-8327-3040B6E42B23}" presName="horzTwo" presStyleCnt="0"/>
      <dgm:spPr/>
    </dgm:pt>
    <dgm:pt modelId="{8B3CFBCD-1DA2-4ED3-85E7-DE87EE2DF977}" type="pres">
      <dgm:prSet presAssocID="{8F61AF5A-6B6F-42CB-A504-C26664852189}" presName="vertThree" presStyleCnt="0"/>
      <dgm:spPr/>
    </dgm:pt>
    <dgm:pt modelId="{30A6C36C-7D38-4898-97AF-4D16E8E40901}" type="pres">
      <dgm:prSet presAssocID="{8F61AF5A-6B6F-42CB-A504-C26664852189}" presName="txThree" presStyleLbl="node3" presStyleIdx="7" presStyleCnt="9">
        <dgm:presLayoutVars>
          <dgm:chPref val="3"/>
        </dgm:presLayoutVars>
      </dgm:prSet>
      <dgm:spPr/>
    </dgm:pt>
    <dgm:pt modelId="{83553C43-6584-44D3-A91B-212839EAAD05}" type="pres">
      <dgm:prSet presAssocID="{8F61AF5A-6B6F-42CB-A504-C26664852189}" presName="horzThree" presStyleCnt="0"/>
      <dgm:spPr/>
    </dgm:pt>
    <dgm:pt modelId="{6FBAC276-A3AE-4857-B11C-57D3E9618F5E}" type="pres">
      <dgm:prSet presAssocID="{F6A747B3-ABDB-43E8-8525-2EBFD65E32C3}" presName="sibSpaceThree" presStyleCnt="0"/>
      <dgm:spPr/>
    </dgm:pt>
    <dgm:pt modelId="{5F340EFC-CF04-4ADF-B960-97D746FF6E36}" type="pres">
      <dgm:prSet presAssocID="{2BD46ED0-8B2F-4F70-98E5-B16840AF8AC8}" presName="vertThree" presStyleCnt="0"/>
      <dgm:spPr/>
    </dgm:pt>
    <dgm:pt modelId="{12E1571E-F9D4-445D-9C62-6A37E83230F7}" type="pres">
      <dgm:prSet presAssocID="{2BD46ED0-8B2F-4F70-98E5-B16840AF8AC8}" presName="txThree" presStyleLbl="node3" presStyleIdx="8" presStyleCnt="9">
        <dgm:presLayoutVars>
          <dgm:chPref val="3"/>
        </dgm:presLayoutVars>
      </dgm:prSet>
      <dgm:spPr/>
    </dgm:pt>
    <dgm:pt modelId="{B9051A1F-45BB-4972-9DBC-8748B7DC9634}" type="pres">
      <dgm:prSet presAssocID="{2BD46ED0-8B2F-4F70-98E5-B16840AF8AC8}" presName="horzThree" presStyleCnt="0"/>
      <dgm:spPr/>
    </dgm:pt>
  </dgm:ptLst>
  <dgm:cxnLst>
    <dgm:cxn modelId="{2BBCEB00-29E7-4699-9D6B-02EB9C9EB008}" srcId="{2246261F-20DB-4917-99E2-774AE369F081}" destId="{27FCDD94-7D0F-4245-AB51-24326F451474}" srcOrd="3" destOrd="0" parTransId="{4175D773-9EFE-4E34-BF01-00B5A8B58B3F}" sibTransId="{9C9FCFC0-DA07-46BC-A0D7-BAB10D4F1634}"/>
    <dgm:cxn modelId="{F8EFFA09-D9A8-4EA8-8E96-07B4F63858B8}" srcId="{2246261F-20DB-4917-99E2-774AE369F081}" destId="{16B31A4C-D86C-42A9-AF47-4761185FF8B4}" srcOrd="0" destOrd="0" parTransId="{3C16367C-EC5C-41EC-AF12-4996EE6D697E}" sibTransId="{CABE0C7C-9310-49F6-8EFE-21DE0270778F}"/>
    <dgm:cxn modelId="{A7AEC316-1B12-4FAD-877A-9688C22A6500}" type="presOf" srcId="{FEF298B1-279C-41B4-B003-9FAC56CC5A25}" destId="{DF001325-6754-40A0-8892-03C5BEB32D1D}" srcOrd="0" destOrd="0" presId="urn:microsoft.com/office/officeart/2005/8/layout/hierarchy4"/>
    <dgm:cxn modelId="{CFB32E18-3500-4BA1-B316-DF23325E2356}" type="presOf" srcId="{E973E40E-BA1C-4882-A702-2D8674956D06}" destId="{3115E2D6-3747-4114-8315-232AD000861A}" srcOrd="0" destOrd="0" presId="urn:microsoft.com/office/officeart/2005/8/layout/hierarchy4"/>
    <dgm:cxn modelId="{D73E481D-93B9-41C4-9871-F12B075B6560}" type="presOf" srcId="{08FDA5A0-999B-4358-821B-0A7C95FA2E89}" destId="{7EB34F11-0B89-4C95-8038-F5E7C31DD64A}" srcOrd="0" destOrd="0" presId="urn:microsoft.com/office/officeart/2005/8/layout/hierarchy4"/>
    <dgm:cxn modelId="{78E2A11D-3E0A-4ADE-8162-A77D66E59C1E}" srcId="{6A32F85F-B06F-443A-98F3-8405302A280F}" destId="{2246261F-20DB-4917-99E2-774AE369F081}" srcOrd="0" destOrd="0" parTransId="{C1BA8E20-9FBB-4FD6-85B0-E0A4024C78DD}" sibTransId="{40484D0E-7E15-4997-BC07-733AAD107FC8}"/>
    <dgm:cxn modelId="{D7CE871F-C860-4298-AE68-559DF115D37C}" type="presOf" srcId="{6A32F85F-B06F-443A-98F3-8405302A280F}" destId="{71CED683-34E3-4CA5-A2D4-858496EA3EA6}" srcOrd="0" destOrd="0" presId="urn:microsoft.com/office/officeart/2005/8/layout/hierarchy4"/>
    <dgm:cxn modelId="{D2B0E122-3E68-4052-8FBD-B8305BC08EDE}" type="presOf" srcId="{936B02D1-2AA8-4F3F-A2CB-C4DA4CE6FAA3}" destId="{40A7499B-24AD-413F-9BE6-6BA407D0EBD5}" srcOrd="0" destOrd="0" presId="urn:microsoft.com/office/officeart/2005/8/layout/hierarchy4"/>
    <dgm:cxn modelId="{C8AB642B-3836-4A2D-A61C-B868317E86CA}" srcId="{C826E6C8-F6BF-41C7-B2CC-3B15A837766B}" destId="{6A32F85F-B06F-443A-98F3-8405302A280F}" srcOrd="0" destOrd="0" parTransId="{2DF914A8-2B84-4B31-B777-06613F85F33C}" sibTransId="{75019E32-2A60-47E7-AB47-4D5CA8E731E1}"/>
    <dgm:cxn modelId="{B19BD939-8EC4-4B1D-B086-C606D68DBAC3}" type="presOf" srcId="{2BD46ED0-8B2F-4F70-98E5-B16840AF8AC8}" destId="{12E1571E-F9D4-445D-9C62-6A37E83230F7}" srcOrd="0" destOrd="0" presId="urn:microsoft.com/office/officeart/2005/8/layout/hierarchy4"/>
    <dgm:cxn modelId="{41DD025B-106F-43E7-AF93-9D851EF575C7}" type="presOf" srcId="{C826E6C8-F6BF-41C7-B2CC-3B15A837766B}" destId="{AE93A0BD-52C2-4B70-840A-D616D1181DD4}" srcOrd="0" destOrd="0" presId="urn:microsoft.com/office/officeart/2005/8/layout/hierarchy4"/>
    <dgm:cxn modelId="{1025A15D-45FC-4A63-BE5F-A5014BB0F2BF}" type="presOf" srcId="{51775F28-AAD8-4442-8327-3040B6E42B23}" destId="{BE999283-410C-4971-AF20-9162787085FB}" srcOrd="0" destOrd="0" presId="urn:microsoft.com/office/officeart/2005/8/layout/hierarchy4"/>
    <dgm:cxn modelId="{705A4A4F-6638-435C-87CC-221064227C95}" srcId="{EC50A743-637E-418C-BE67-4890C8E4C839}" destId="{93D649A2-3F02-4B2B-94F8-67CB11B8A239}" srcOrd="0" destOrd="0" parTransId="{C327251F-DFFD-429C-BF48-43B112546E97}" sibTransId="{D2E6A3F1-8717-4556-8583-C70AE41FC18F}"/>
    <dgm:cxn modelId="{504E0670-23B6-44F9-B87C-CB7C02B2FB48}" srcId="{51775F28-AAD8-4442-8327-3040B6E42B23}" destId="{8F61AF5A-6B6F-42CB-A504-C26664852189}" srcOrd="0" destOrd="0" parTransId="{A5D7CF28-F95D-49D5-8A57-E6B9804BA328}" sibTransId="{F6A747B3-ABDB-43E8-8525-2EBFD65E32C3}"/>
    <dgm:cxn modelId="{F44E8E50-5EF0-46C2-A6D7-3E6E5918BEBC}" type="presOf" srcId="{2246261F-20DB-4917-99E2-774AE369F081}" destId="{5CE5EAFD-6CDC-4C92-A9BB-EE5B9EC37535}" srcOrd="0" destOrd="0" presId="urn:microsoft.com/office/officeart/2005/8/layout/hierarchy4"/>
    <dgm:cxn modelId="{CAEB6A53-FB9A-4E7C-A710-B5904DAA6BF0}" type="presOf" srcId="{27FCDD94-7D0F-4245-AB51-24326F451474}" destId="{8B943403-D178-41B5-9D21-DE80FAC8D493}" srcOrd="0" destOrd="0" presId="urn:microsoft.com/office/officeart/2005/8/layout/hierarchy4"/>
    <dgm:cxn modelId="{C9F73076-B8B7-44D3-99BA-A1720AA5BC7F}" srcId="{2246261F-20DB-4917-99E2-774AE369F081}" destId="{E973E40E-BA1C-4882-A702-2D8674956D06}" srcOrd="2" destOrd="0" parTransId="{1274FD8F-0F37-43AF-BC0B-CAA138422BE0}" sibTransId="{539539CF-5D38-4125-B4D3-D934CCAC6ADF}"/>
    <dgm:cxn modelId="{D191FD97-CB79-44B6-B1AF-B39D2C1E1EAC}" type="presOf" srcId="{16B31A4C-D86C-42A9-AF47-4761185FF8B4}" destId="{7F2D7F61-64FA-431C-8DBE-AC5FE3A8DF1C}" srcOrd="0" destOrd="0" presId="urn:microsoft.com/office/officeart/2005/8/layout/hierarchy4"/>
    <dgm:cxn modelId="{76AA16A0-E291-4835-A723-C12A37B5B87B}" type="presOf" srcId="{93D649A2-3F02-4B2B-94F8-67CB11B8A239}" destId="{E7591B8C-A83E-4889-BA1B-817E1184ECB9}" srcOrd="0" destOrd="0" presId="urn:microsoft.com/office/officeart/2005/8/layout/hierarchy4"/>
    <dgm:cxn modelId="{F4AF66A0-662D-4068-820A-7B912E755382}" srcId="{2246261F-20DB-4917-99E2-774AE369F081}" destId="{08FDA5A0-999B-4358-821B-0A7C95FA2E89}" srcOrd="4" destOrd="0" parTransId="{14867FDC-2A2D-4F06-BA7B-0DCFF2872C2B}" sibTransId="{DCCA834A-349B-40F0-B508-EC2ADE065FF4}"/>
    <dgm:cxn modelId="{8130CCA8-CF80-4653-BDDC-17BCB63681DC}" srcId="{6A32F85F-B06F-443A-98F3-8405302A280F}" destId="{51775F28-AAD8-4442-8327-3040B6E42B23}" srcOrd="2" destOrd="0" parTransId="{B57CD585-C0BF-4D27-852E-17DCFA608535}" sibTransId="{BCE828DA-3420-49E4-8A23-D0EA686CF930}"/>
    <dgm:cxn modelId="{69FD83C5-D428-40C4-A7E9-BEABF81E7C2E}" type="presOf" srcId="{8F61AF5A-6B6F-42CB-A504-C26664852189}" destId="{30A6C36C-7D38-4898-97AF-4D16E8E40901}" srcOrd="0" destOrd="0" presId="urn:microsoft.com/office/officeart/2005/8/layout/hierarchy4"/>
    <dgm:cxn modelId="{1BEB63C9-DECC-41CD-83BA-BB132DEDE150}" srcId="{2246261F-20DB-4917-99E2-774AE369F081}" destId="{936B02D1-2AA8-4F3F-A2CB-C4DA4CE6FAA3}" srcOrd="1" destOrd="0" parTransId="{2280BAA7-D0C7-46A8-917B-4C9FF27F7047}" sibTransId="{73ACD112-696C-4776-9BAB-D4F65531BD26}"/>
    <dgm:cxn modelId="{5ED2BCD2-03FF-4ADB-B7DC-1DFBA8F9DDFB}" type="presOf" srcId="{EC50A743-637E-418C-BE67-4890C8E4C839}" destId="{15C0734F-63A3-48B7-A149-D834E5580CED}" srcOrd="0" destOrd="0" presId="urn:microsoft.com/office/officeart/2005/8/layout/hierarchy4"/>
    <dgm:cxn modelId="{510C99D9-29D2-4BE3-9736-5366473A8B32}" srcId="{EC50A743-637E-418C-BE67-4890C8E4C839}" destId="{FEF298B1-279C-41B4-B003-9FAC56CC5A25}" srcOrd="1" destOrd="0" parTransId="{A9A7AA8F-1646-4826-BF8E-EEB35E9AE855}" sibTransId="{CFE4A319-DF38-4A8F-92EF-67D6F62CCD3D}"/>
    <dgm:cxn modelId="{48E414E5-4340-4D3E-85C8-2EB386B7B7D5}" srcId="{51775F28-AAD8-4442-8327-3040B6E42B23}" destId="{2BD46ED0-8B2F-4F70-98E5-B16840AF8AC8}" srcOrd="1" destOrd="0" parTransId="{0DC767E6-4E83-468B-B975-93AEB60E3360}" sibTransId="{725E9D12-C4CA-4B11-B76A-AD55A6004363}"/>
    <dgm:cxn modelId="{325453FF-0574-455F-AAE8-2551BAC11F6B}" srcId="{6A32F85F-B06F-443A-98F3-8405302A280F}" destId="{EC50A743-637E-418C-BE67-4890C8E4C839}" srcOrd="1" destOrd="0" parTransId="{DE0CF9C1-FCCC-4D1D-91B5-644C281D1B1D}" sibTransId="{E009AA04-F43A-411E-AA70-2268CE2F3ED3}"/>
    <dgm:cxn modelId="{A183DC0C-26B4-47D8-AB18-7646ED51C53E}" type="presParOf" srcId="{AE93A0BD-52C2-4B70-840A-D616D1181DD4}" destId="{ADE30A87-5DD6-4D90-A53C-CEFB1482484F}" srcOrd="0" destOrd="0" presId="urn:microsoft.com/office/officeart/2005/8/layout/hierarchy4"/>
    <dgm:cxn modelId="{A2E8E24E-B737-45F2-8C6A-593966F08DDF}" type="presParOf" srcId="{ADE30A87-5DD6-4D90-A53C-CEFB1482484F}" destId="{71CED683-34E3-4CA5-A2D4-858496EA3EA6}" srcOrd="0" destOrd="0" presId="urn:microsoft.com/office/officeart/2005/8/layout/hierarchy4"/>
    <dgm:cxn modelId="{12093BC0-4918-4467-8E9C-48F85DC9D074}" type="presParOf" srcId="{ADE30A87-5DD6-4D90-A53C-CEFB1482484F}" destId="{BA938CB0-C9CB-46B7-A94C-823A29CBF37D}" srcOrd="1" destOrd="0" presId="urn:microsoft.com/office/officeart/2005/8/layout/hierarchy4"/>
    <dgm:cxn modelId="{C65E4466-0A7E-456F-8ABF-76E905F00304}" type="presParOf" srcId="{ADE30A87-5DD6-4D90-A53C-CEFB1482484F}" destId="{BB0B0BD6-8621-49CD-8DCE-A41EB9CA94BD}" srcOrd="2" destOrd="0" presId="urn:microsoft.com/office/officeart/2005/8/layout/hierarchy4"/>
    <dgm:cxn modelId="{F3D8D5FD-6413-4D60-A61F-1913E0109DAE}" type="presParOf" srcId="{BB0B0BD6-8621-49CD-8DCE-A41EB9CA94BD}" destId="{CC8431B0-2B99-4E45-9A16-21EF918A2F24}" srcOrd="0" destOrd="0" presId="urn:microsoft.com/office/officeart/2005/8/layout/hierarchy4"/>
    <dgm:cxn modelId="{DAF91098-4AD9-4907-B1F8-824AF6726AA8}" type="presParOf" srcId="{CC8431B0-2B99-4E45-9A16-21EF918A2F24}" destId="{5CE5EAFD-6CDC-4C92-A9BB-EE5B9EC37535}" srcOrd="0" destOrd="0" presId="urn:microsoft.com/office/officeart/2005/8/layout/hierarchy4"/>
    <dgm:cxn modelId="{853E07C9-1A83-4190-B72E-583BB6631C3B}" type="presParOf" srcId="{CC8431B0-2B99-4E45-9A16-21EF918A2F24}" destId="{29BCC9D9-047C-459B-9FF0-9597DFEB35C5}" srcOrd="1" destOrd="0" presId="urn:microsoft.com/office/officeart/2005/8/layout/hierarchy4"/>
    <dgm:cxn modelId="{15B207E4-3A93-4F46-8F4F-418C5F9A85BA}" type="presParOf" srcId="{CC8431B0-2B99-4E45-9A16-21EF918A2F24}" destId="{B5E1B7E4-292E-4C1C-9139-5649EB4C7362}" srcOrd="2" destOrd="0" presId="urn:microsoft.com/office/officeart/2005/8/layout/hierarchy4"/>
    <dgm:cxn modelId="{3DC4386A-4CA4-4837-9E01-3021BFCFFA5C}" type="presParOf" srcId="{B5E1B7E4-292E-4C1C-9139-5649EB4C7362}" destId="{FFCD0998-8071-485E-B742-3F7A440DE735}" srcOrd="0" destOrd="0" presId="urn:microsoft.com/office/officeart/2005/8/layout/hierarchy4"/>
    <dgm:cxn modelId="{FB31834C-2399-4AE0-8D6D-B519D1B9BAC6}" type="presParOf" srcId="{FFCD0998-8071-485E-B742-3F7A440DE735}" destId="{7F2D7F61-64FA-431C-8DBE-AC5FE3A8DF1C}" srcOrd="0" destOrd="0" presId="urn:microsoft.com/office/officeart/2005/8/layout/hierarchy4"/>
    <dgm:cxn modelId="{8A8B1CD3-3A69-40F0-AB2C-625EFBE8CDCA}" type="presParOf" srcId="{FFCD0998-8071-485E-B742-3F7A440DE735}" destId="{BDAC9D0E-B7FA-4A59-BC13-6446DA3DDF46}" srcOrd="1" destOrd="0" presId="urn:microsoft.com/office/officeart/2005/8/layout/hierarchy4"/>
    <dgm:cxn modelId="{A9B3945F-D81A-44FB-B79D-D37F11656E4D}" type="presParOf" srcId="{B5E1B7E4-292E-4C1C-9139-5649EB4C7362}" destId="{C2C0AD99-B8C9-4E2B-8BC1-F048521BD88C}" srcOrd="1" destOrd="0" presId="urn:microsoft.com/office/officeart/2005/8/layout/hierarchy4"/>
    <dgm:cxn modelId="{AE350FBF-7EF0-4709-893D-61DA852DA4D8}" type="presParOf" srcId="{B5E1B7E4-292E-4C1C-9139-5649EB4C7362}" destId="{BAFD8D18-C9CA-4597-8836-050F627C5E0F}" srcOrd="2" destOrd="0" presId="urn:microsoft.com/office/officeart/2005/8/layout/hierarchy4"/>
    <dgm:cxn modelId="{45763695-DDAD-45A4-BFD6-83AD4FB9F761}" type="presParOf" srcId="{BAFD8D18-C9CA-4597-8836-050F627C5E0F}" destId="{40A7499B-24AD-413F-9BE6-6BA407D0EBD5}" srcOrd="0" destOrd="0" presId="urn:microsoft.com/office/officeart/2005/8/layout/hierarchy4"/>
    <dgm:cxn modelId="{4DB8B966-B55A-433D-8544-3DC07B0FFECF}" type="presParOf" srcId="{BAFD8D18-C9CA-4597-8836-050F627C5E0F}" destId="{1CEA3887-2F30-4C14-9C55-4174983C75C1}" srcOrd="1" destOrd="0" presId="urn:microsoft.com/office/officeart/2005/8/layout/hierarchy4"/>
    <dgm:cxn modelId="{CE405AC8-3578-461A-9BFD-8B59056CBC92}" type="presParOf" srcId="{B5E1B7E4-292E-4C1C-9139-5649EB4C7362}" destId="{73A1AA7F-1B2C-4638-9075-836E5D28C9EE}" srcOrd="3" destOrd="0" presId="urn:microsoft.com/office/officeart/2005/8/layout/hierarchy4"/>
    <dgm:cxn modelId="{36D12BF3-1C9B-4764-9533-077690163FA2}" type="presParOf" srcId="{B5E1B7E4-292E-4C1C-9139-5649EB4C7362}" destId="{405BA1B2-EC4F-483C-9866-8EADAFE9B604}" srcOrd="4" destOrd="0" presId="urn:microsoft.com/office/officeart/2005/8/layout/hierarchy4"/>
    <dgm:cxn modelId="{46CADEF2-A609-42FE-8DF6-7DC5CF407B01}" type="presParOf" srcId="{405BA1B2-EC4F-483C-9866-8EADAFE9B604}" destId="{3115E2D6-3747-4114-8315-232AD000861A}" srcOrd="0" destOrd="0" presId="urn:microsoft.com/office/officeart/2005/8/layout/hierarchy4"/>
    <dgm:cxn modelId="{FBBF9C34-B821-456F-B68F-F43C1616017B}" type="presParOf" srcId="{405BA1B2-EC4F-483C-9866-8EADAFE9B604}" destId="{5C3861DD-C501-48E2-B59E-F6A49DE5A55F}" srcOrd="1" destOrd="0" presId="urn:microsoft.com/office/officeart/2005/8/layout/hierarchy4"/>
    <dgm:cxn modelId="{587E7D4A-6576-4F7A-91A0-4A60FA4A8F89}" type="presParOf" srcId="{B5E1B7E4-292E-4C1C-9139-5649EB4C7362}" destId="{FAAC5388-44ED-4502-BD68-6FAD4346DD8A}" srcOrd="5" destOrd="0" presId="urn:microsoft.com/office/officeart/2005/8/layout/hierarchy4"/>
    <dgm:cxn modelId="{1B4A7E90-3764-40FC-B12A-D4A7AB8028E2}" type="presParOf" srcId="{B5E1B7E4-292E-4C1C-9139-5649EB4C7362}" destId="{196DAA25-1467-489A-A940-B807CF9F5B66}" srcOrd="6" destOrd="0" presId="urn:microsoft.com/office/officeart/2005/8/layout/hierarchy4"/>
    <dgm:cxn modelId="{7A960536-B8A8-477F-B78F-6AD2DEC52783}" type="presParOf" srcId="{196DAA25-1467-489A-A940-B807CF9F5B66}" destId="{8B943403-D178-41B5-9D21-DE80FAC8D493}" srcOrd="0" destOrd="0" presId="urn:microsoft.com/office/officeart/2005/8/layout/hierarchy4"/>
    <dgm:cxn modelId="{B84DA818-2625-4876-A724-FE50905379B2}" type="presParOf" srcId="{196DAA25-1467-489A-A940-B807CF9F5B66}" destId="{08DE6ACF-E5E1-4E66-9916-F20A6E63643F}" srcOrd="1" destOrd="0" presId="urn:microsoft.com/office/officeart/2005/8/layout/hierarchy4"/>
    <dgm:cxn modelId="{E1CDA248-0C3F-45D5-AD4E-5E5185ABA39E}" type="presParOf" srcId="{B5E1B7E4-292E-4C1C-9139-5649EB4C7362}" destId="{67FF0BC7-BEA9-4C8C-98D9-BBC445490563}" srcOrd="7" destOrd="0" presId="urn:microsoft.com/office/officeart/2005/8/layout/hierarchy4"/>
    <dgm:cxn modelId="{859529CD-D9DD-492C-B707-1B35E81DBCB0}" type="presParOf" srcId="{B5E1B7E4-292E-4C1C-9139-5649EB4C7362}" destId="{395C64CB-9BAB-4DD4-AC99-2EC5C12A4659}" srcOrd="8" destOrd="0" presId="urn:microsoft.com/office/officeart/2005/8/layout/hierarchy4"/>
    <dgm:cxn modelId="{310A0190-4699-45D0-86A7-23877E477152}" type="presParOf" srcId="{395C64CB-9BAB-4DD4-AC99-2EC5C12A4659}" destId="{7EB34F11-0B89-4C95-8038-F5E7C31DD64A}" srcOrd="0" destOrd="0" presId="urn:microsoft.com/office/officeart/2005/8/layout/hierarchy4"/>
    <dgm:cxn modelId="{FEEEE568-63AF-4EA9-B735-7B7B52705AE8}" type="presParOf" srcId="{395C64CB-9BAB-4DD4-AC99-2EC5C12A4659}" destId="{417A87BF-347D-450D-9DD7-D61B5CF5C394}" srcOrd="1" destOrd="0" presId="urn:microsoft.com/office/officeart/2005/8/layout/hierarchy4"/>
    <dgm:cxn modelId="{22228ED9-25AB-40F4-B733-7C036C590E3E}" type="presParOf" srcId="{BB0B0BD6-8621-49CD-8DCE-A41EB9CA94BD}" destId="{4BA4683D-6086-48E8-96DF-2246F2B1D3FD}" srcOrd="1" destOrd="0" presId="urn:microsoft.com/office/officeart/2005/8/layout/hierarchy4"/>
    <dgm:cxn modelId="{F1DED1E4-BFBC-4C5B-BCA4-DB2FF321C7A7}" type="presParOf" srcId="{BB0B0BD6-8621-49CD-8DCE-A41EB9CA94BD}" destId="{6C2AF35C-4CDC-44AA-B765-CD8A9F71494D}" srcOrd="2" destOrd="0" presId="urn:microsoft.com/office/officeart/2005/8/layout/hierarchy4"/>
    <dgm:cxn modelId="{83462D6E-1F2F-48A9-9B6A-2E831871B258}" type="presParOf" srcId="{6C2AF35C-4CDC-44AA-B765-CD8A9F71494D}" destId="{15C0734F-63A3-48B7-A149-D834E5580CED}" srcOrd="0" destOrd="0" presId="urn:microsoft.com/office/officeart/2005/8/layout/hierarchy4"/>
    <dgm:cxn modelId="{9FD7B682-05E1-4325-9BEB-4F9F21B0F20C}" type="presParOf" srcId="{6C2AF35C-4CDC-44AA-B765-CD8A9F71494D}" destId="{382A725C-BF70-4737-BD9E-C307E672E3A2}" srcOrd="1" destOrd="0" presId="urn:microsoft.com/office/officeart/2005/8/layout/hierarchy4"/>
    <dgm:cxn modelId="{243DFA14-ABAF-4202-8215-1311BCB354D1}" type="presParOf" srcId="{6C2AF35C-4CDC-44AA-B765-CD8A9F71494D}" destId="{8A0C3F7B-CA96-43DF-9A0A-996FD271013A}" srcOrd="2" destOrd="0" presId="urn:microsoft.com/office/officeart/2005/8/layout/hierarchy4"/>
    <dgm:cxn modelId="{B8D8ED18-ECC7-45EE-8742-CE2C6518ABF7}" type="presParOf" srcId="{8A0C3F7B-CA96-43DF-9A0A-996FD271013A}" destId="{022F91A1-D626-4441-ADE5-68EA055B7A70}" srcOrd="0" destOrd="0" presId="urn:microsoft.com/office/officeart/2005/8/layout/hierarchy4"/>
    <dgm:cxn modelId="{07185604-6F48-43D6-8A58-072116F01658}" type="presParOf" srcId="{022F91A1-D626-4441-ADE5-68EA055B7A70}" destId="{E7591B8C-A83E-4889-BA1B-817E1184ECB9}" srcOrd="0" destOrd="0" presId="urn:microsoft.com/office/officeart/2005/8/layout/hierarchy4"/>
    <dgm:cxn modelId="{2FB5B112-B2E5-4D04-A4B8-3CD51B5BD5DD}" type="presParOf" srcId="{022F91A1-D626-4441-ADE5-68EA055B7A70}" destId="{0CDD95DC-11D9-4A23-8276-B17AA1847E03}" srcOrd="1" destOrd="0" presId="urn:microsoft.com/office/officeart/2005/8/layout/hierarchy4"/>
    <dgm:cxn modelId="{1821E239-2FF8-4BAB-998B-BCA38DA46842}" type="presParOf" srcId="{8A0C3F7B-CA96-43DF-9A0A-996FD271013A}" destId="{1842E337-6DBE-4E91-99FC-EEFEB82CA44B}" srcOrd="1" destOrd="0" presId="urn:microsoft.com/office/officeart/2005/8/layout/hierarchy4"/>
    <dgm:cxn modelId="{13B74573-3084-412E-AAA7-E70194EB6E81}" type="presParOf" srcId="{8A0C3F7B-CA96-43DF-9A0A-996FD271013A}" destId="{2E2C98E3-FE87-40C6-A38A-4FDBB151185D}" srcOrd="2" destOrd="0" presId="urn:microsoft.com/office/officeart/2005/8/layout/hierarchy4"/>
    <dgm:cxn modelId="{EF86D363-897A-4BCE-B28C-DB261D5C891F}" type="presParOf" srcId="{2E2C98E3-FE87-40C6-A38A-4FDBB151185D}" destId="{DF001325-6754-40A0-8892-03C5BEB32D1D}" srcOrd="0" destOrd="0" presId="urn:microsoft.com/office/officeart/2005/8/layout/hierarchy4"/>
    <dgm:cxn modelId="{7CE78753-6C7F-4939-844A-8E25FC563E19}" type="presParOf" srcId="{2E2C98E3-FE87-40C6-A38A-4FDBB151185D}" destId="{8137E509-D92F-4E5E-AC34-7D6521235563}" srcOrd="1" destOrd="0" presId="urn:microsoft.com/office/officeart/2005/8/layout/hierarchy4"/>
    <dgm:cxn modelId="{B6D23F7C-D185-4CFB-88C5-F7687450CCED}" type="presParOf" srcId="{BB0B0BD6-8621-49CD-8DCE-A41EB9CA94BD}" destId="{4048BF7D-75CE-46FE-82FD-40133EECC10C}" srcOrd="3" destOrd="0" presId="urn:microsoft.com/office/officeart/2005/8/layout/hierarchy4"/>
    <dgm:cxn modelId="{EF457400-5457-4849-9314-B8E9A20C4EF1}" type="presParOf" srcId="{BB0B0BD6-8621-49CD-8DCE-A41EB9CA94BD}" destId="{D808EBF8-46B8-4878-AB7E-6AB2419D7247}" srcOrd="4" destOrd="0" presId="urn:microsoft.com/office/officeart/2005/8/layout/hierarchy4"/>
    <dgm:cxn modelId="{5CB8D189-B631-4E9B-A388-04068AFD4FE5}" type="presParOf" srcId="{D808EBF8-46B8-4878-AB7E-6AB2419D7247}" destId="{BE999283-410C-4971-AF20-9162787085FB}" srcOrd="0" destOrd="0" presId="urn:microsoft.com/office/officeart/2005/8/layout/hierarchy4"/>
    <dgm:cxn modelId="{2B5A1D23-3EF6-43D8-92DE-3F8BF1184E87}" type="presParOf" srcId="{D808EBF8-46B8-4878-AB7E-6AB2419D7247}" destId="{29D68E16-45F8-4E69-B37B-206B507C136F}" srcOrd="1" destOrd="0" presId="urn:microsoft.com/office/officeart/2005/8/layout/hierarchy4"/>
    <dgm:cxn modelId="{190DAE70-99B5-4FA8-8824-B633F4F9580E}" type="presParOf" srcId="{D808EBF8-46B8-4878-AB7E-6AB2419D7247}" destId="{46260D6E-02C4-4659-B942-A1F93C5909CF}" srcOrd="2" destOrd="0" presId="urn:microsoft.com/office/officeart/2005/8/layout/hierarchy4"/>
    <dgm:cxn modelId="{434AF6EF-5B3E-461C-A764-C51404B04C4A}" type="presParOf" srcId="{46260D6E-02C4-4659-B942-A1F93C5909CF}" destId="{8B3CFBCD-1DA2-4ED3-85E7-DE87EE2DF977}" srcOrd="0" destOrd="0" presId="urn:microsoft.com/office/officeart/2005/8/layout/hierarchy4"/>
    <dgm:cxn modelId="{F01E9C9D-2397-433A-A95A-94CB9547F819}" type="presParOf" srcId="{8B3CFBCD-1DA2-4ED3-85E7-DE87EE2DF977}" destId="{30A6C36C-7D38-4898-97AF-4D16E8E40901}" srcOrd="0" destOrd="0" presId="urn:microsoft.com/office/officeart/2005/8/layout/hierarchy4"/>
    <dgm:cxn modelId="{F1AB5306-AFA1-4800-924B-59311DF95DF3}" type="presParOf" srcId="{8B3CFBCD-1DA2-4ED3-85E7-DE87EE2DF977}" destId="{83553C43-6584-44D3-A91B-212839EAAD05}" srcOrd="1" destOrd="0" presId="urn:microsoft.com/office/officeart/2005/8/layout/hierarchy4"/>
    <dgm:cxn modelId="{DAB4798C-A9BF-4566-8523-1EF7CA38D16F}" type="presParOf" srcId="{46260D6E-02C4-4659-B942-A1F93C5909CF}" destId="{6FBAC276-A3AE-4857-B11C-57D3E9618F5E}" srcOrd="1" destOrd="0" presId="urn:microsoft.com/office/officeart/2005/8/layout/hierarchy4"/>
    <dgm:cxn modelId="{A4A941C1-F92C-4E47-8FC8-61A5589263A0}" type="presParOf" srcId="{46260D6E-02C4-4659-B942-A1F93C5909CF}" destId="{5F340EFC-CF04-4ADF-B960-97D746FF6E36}" srcOrd="2" destOrd="0" presId="urn:microsoft.com/office/officeart/2005/8/layout/hierarchy4"/>
    <dgm:cxn modelId="{9E4194BF-D2F0-4ECF-986A-98B32D5535D7}" type="presParOf" srcId="{5F340EFC-CF04-4ADF-B960-97D746FF6E36}" destId="{12E1571E-F9D4-445D-9C62-6A37E83230F7}" srcOrd="0" destOrd="0" presId="urn:microsoft.com/office/officeart/2005/8/layout/hierarchy4"/>
    <dgm:cxn modelId="{DF80C6A0-E0B0-4906-A7BF-4B5C7FCED561}" type="presParOf" srcId="{5F340EFC-CF04-4ADF-B960-97D746FF6E36}" destId="{B9051A1F-45BB-4972-9DBC-8748B7DC963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ED683-34E3-4CA5-A2D4-858496EA3EA6}">
      <dsp:nvSpPr>
        <dsp:cNvPr id="0" name=""/>
        <dsp:cNvSpPr/>
      </dsp:nvSpPr>
      <dsp:spPr>
        <a:xfrm>
          <a:off x="2751" y="401"/>
          <a:ext cx="7482084" cy="1512132"/>
        </a:xfrm>
        <a:prstGeom prst="roundRect">
          <a:avLst>
            <a:gd name="adj" fmla="val 10000"/>
          </a:avLst>
        </a:prstGeom>
        <a:gradFill rotWithShape="0">
          <a:gsLst>
            <a:gs pos="25000">
              <a:schemeClr val="accent6">
                <a:lumMod val="40000"/>
                <a:lumOff val="60000"/>
              </a:schemeClr>
            </a:gs>
            <a:gs pos="76000">
              <a:srgbClr val="7030A0"/>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contoso-intranet</a:t>
          </a:r>
        </a:p>
      </dsp:txBody>
      <dsp:txXfrm>
        <a:off x="47040" y="44690"/>
        <a:ext cx="7393506" cy="1423554"/>
      </dsp:txXfrm>
    </dsp:sp>
    <dsp:sp modelId="{5CE5EAFD-6CDC-4C92-A9BB-EE5B9EC37535}">
      <dsp:nvSpPr>
        <dsp:cNvPr id="0" name=""/>
        <dsp:cNvSpPr/>
      </dsp:nvSpPr>
      <dsp:spPr>
        <a:xfrm>
          <a:off x="2751" y="1644590"/>
          <a:ext cx="4104820" cy="1512132"/>
        </a:xfrm>
        <a:prstGeom prst="roundRect">
          <a:avLst>
            <a:gd name="adj" fmla="val 10000"/>
          </a:avLst>
        </a:prstGeom>
        <a:gradFill flip="none" rotWithShape="1">
          <a:gsLst>
            <a:gs pos="33000">
              <a:srgbClr val="7FFFD4"/>
            </a:gs>
            <a:gs pos="82000">
              <a:srgbClr val="00308F"/>
            </a:gs>
          </a:gsLst>
          <a:lin ang="108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webparts</a:t>
          </a:r>
        </a:p>
      </dsp:txBody>
      <dsp:txXfrm>
        <a:off x="47040" y="1688879"/>
        <a:ext cx="4016242" cy="1423554"/>
      </dsp:txXfrm>
    </dsp:sp>
    <dsp:sp modelId="{7F2D7F61-64FA-431C-8DBE-AC5FE3A8DF1C}">
      <dsp:nvSpPr>
        <dsp:cNvPr id="0" name=""/>
        <dsp:cNvSpPr/>
      </dsp:nvSpPr>
      <dsp:spPr>
        <a:xfrm>
          <a:off x="2751"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my-groups</a:t>
          </a:r>
        </a:p>
      </dsp:txBody>
      <dsp:txXfrm>
        <a:off x="26015" y="3312043"/>
        <a:ext cx="747748" cy="1465604"/>
      </dsp:txXfrm>
    </dsp:sp>
    <dsp:sp modelId="{40A7499B-24AD-413F-9BE6-6BA407D0EBD5}">
      <dsp:nvSpPr>
        <dsp:cNvPr id="0" name=""/>
        <dsp:cNvSpPr/>
      </dsp:nvSpPr>
      <dsp:spPr>
        <a:xfrm>
          <a:off x="830387"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cool-weather</a:t>
          </a:r>
        </a:p>
      </dsp:txBody>
      <dsp:txXfrm>
        <a:off x="853651" y="3312043"/>
        <a:ext cx="747748" cy="1465604"/>
      </dsp:txXfrm>
    </dsp:sp>
    <dsp:sp modelId="{3115E2D6-3747-4114-8315-232AD000861A}">
      <dsp:nvSpPr>
        <dsp:cNvPr id="0" name=""/>
        <dsp:cNvSpPr/>
      </dsp:nvSpPr>
      <dsp:spPr>
        <a:xfrm>
          <a:off x="1658023"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my-expenses</a:t>
          </a:r>
        </a:p>
      </dsp:txBody>
      <dsp:txXfrm>
        <a:off x="1681287" y="3312043"/>
        <a:ext cx="747748" cy="1465604"/>
      </dsp:txXfrm>
    </dsp:sp>
    <dsp:sp modelId="{8B943403-D178-41B5-9D21-DE80FAC8D493}">
      <dsp:nvSpPr>
        <dsp:cNvPr id="0" name=""/>
        <dsp:cNvSpPr/>
      </dsp:nvSpPr>
      <dsp:spPr>
        <a:xfrm>
          <a:off x="2485659"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stories</a:t>
          </a:r>
        </a:p>
      </dsp:txBody>
      <dsp:txXfrm>
        <a:off x="2508923" y="3312043"/>
        <a:ext cx="747748" cy="1465604"/>
      </dsp:txXfrm>
    </dsp:sp>
    <dsp:sp modelId="{7EB34F11-0B89-4C95-8038-F5E7C31DD64A}">
      <dsp:nvSpPr>
        <dsp:cNvPr id="0" name=""/>
        <dsp:cNvSpPr/>
      </dsp:nvSpPr>
      <dsp:spPr>
        <a:xfrm>
          <a:off x="3313295"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todays-lunch</a:t>
          </a:r>
        </a:p>
      </dsp:txBody>
      <dsp:txXfrm>
        <a:off x="3336559" y="3312043"/>
        <a:ext cx="747748" cy="1465604"/>
      </dsp:txXfrm>
    </dsp:sp>
    <dsp:sp modelId="{15C0734F-63A3-48B7-A149-D834E5580CED}">
      <dsp:nvSpPr>
        <dsp:cNvPr id="0" name=""/>
        <dsp:cNvSpPr/>
      </dsp:nvSpPr>
      <dsp:spPr>
        <a:xfrm>
          <a:off x="4174291" y="1644590"/>
          <a:ext cx="1621912" cy="1512132"/>
        </a:xfrm>
        <a:prstGeom prst="roundRect">
          <a:avLst>
            <a:gd name="adj" fmla="val 10000"/>
          </a:avLst>
        </a:prstGeom>
        <a:gradFill rotWithShape="0">
          <a:gsLst>
            <a:gs pos="27000">
              <a:srgbClr val="4B5320"/>
            </a:gs>
            <a:gs pos="82000">
              <a:srgbClr val="ACE1AF"/>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extensions</a:t>
          </a:r>
        </a:p>
      </dsp:txBody>
      <dsp:txXfrm>
        <a:off x="4218580" y="1688879"/>
        <a:ext cx="1533334" cy="1423554"/>
      </dsp:txXfrm>
    </dsp:sp>
    <dsp:sp modelId="{E7591B8C-A83E-4889-BA1B-817E1184ECB9}">
      <dsp:nvSpPr>
        <dsp:cNvPr id="0" name=""/>
        <dsp:cNvSpPr/>
      </dsp:nvSpPr>
      <dsp:spPr>
        <a:xfrm>
          <a:off x="4174291"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related-content</a:t>
          </a:r>
        </a:p>
      </dsp:txBody>
      <dsp:txXfrm>
        <a:off x="4197555" y="3312043"/>
        <a:ext cx="747748" cy="1465604"/>
      </dsp:txXfrm>
    </dsp:sp>
    <dsp:sp modelId="{DF001325-6754-40A0-8892-03C5BEB32D1D}">
      <dsp:nvSpPr>
        <dsp:cNvPr id="0" name=""/>
        <dsp:cNvSpPr/>
      </dsp:nvSpPr>
      <dsp:spPr>
        <a:xfrm>
          <a:off x="5001927"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translate-page</a:t>
          </a:r>
        </a:p>
      </dsp:txBody>
      <dsp:txXfrm>
        <a:off x="5025191" y="3312043"/>
        <a:ext cx="747748" cy="1465604"/>
      </dsp:txXfrm>
    </dsp:sp>
    <dsp:sp modelId="{BE999283-410C-4971-AF20-9162787085FB}">
      <dsp:nvSpPr>
        <dsp:cNvPr id="0" name=""/>
        <dsp:cNvSpPr/>
      </dsp:nvSpPr>
      <dsp:spPr>
        <a:xfrm>
          <a:off x="5862923" y="1644590"/>
          <a:ext cx="1621912" cy="1512132"/>
        </a:xfrm>
        <a:prstGeom prst="roundRect">
          <a:avLst>
            <a:gd name="adj" fmla="val 10000"/>
          </a:avLst>
        </a:prstGeom>
        <a:gradFill rotWithShape="0">
          <a:gsLst>
            <a:gs pos="27000">
              <a:srgbClr val="AA0000"/>
            </a:gs>
            <a:gs pos="82000">
              <a:srgbClr val="E9967A"/>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libraries</a:t>
          </a:r>
        </a:p>
      </dsp:txBody>
      <dsp:txXfrm>
        <a:off x="5907212" y="1688879"/>
        <a:ext cx="1533334" cy="1423554"/>
      </dsp:txXfrm>
    </dsp:sp>
    <dsp:sp modelId="{30A6C36C-7D38-4898-97AF-4D16E8E40901}">
      <dsp:nvSpPr>
        <dsp:cNvPr id="0" name=""/>
        <dsp:cNvSpPr/>
      </dsp:nvSpPr>
      <dsp:spPr>
        <a:xfrm>
          <a:off x="5862923"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contoso-ui-components</a:t>
          </a:r>
        </a:p>
      </dsp:txBody>
      <dsp:txXfrm>
        <a:off x="5886187" y="3312043"/>
        <a:ext cx="747748" cy="1465604"/>
      </dsp:txXfrm>
    </dsp:sp>
    <dsp:sp modelId="{12E1571E-F9D4-445D-9C62-6A37E83230F7}">
      <dsp:nvSpPr>
        <dsp:cNvPr id="0" name=""/>
        <dsp:cNvSpPr/>
      </dsp:nvSpPr>
      <dsp:spPr>
        <a:xfrm>
          <a:off x="6690559"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graph-groups-services</a:t>
          </a:r>
        </a:p>
      </dsp:txBody>
      <dsp:txXfrm>
        <a:off x="6713823" y="3312043"/>
        <a:ext cx="747748" cy="1465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723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5081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643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undlephobia.com/"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hyperlink" Target="https://www.voitanos.io/blog/spfx-replace-tslint-with-eslint-preset/" TargetMode="External"/><Relationship Id="rId2" Type="http://schemas.openxmlformats.org/officeDocument/2006/relationships/hyperlink" Target="https://www.voitanos.io/blog/optimize-spfx-bundles-ditch-ie11-suppor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pnp.github.io/generator-spfx/" TargetMode="External"/><Relationship Id="rId3" Type="http://schemas.openxmlformats.org/officeDocument/2006/relationships/hyperlink" Target="https://devblogs.microsoft.com/commandline/sharing-ssh-keys-between-windows-and-wsl-2/" TargetMode="External"/><Relationship Id="rId7" Type="http://schemas.openxmlformats.org/officeDocument/2006/relationships/hyperlink" Target="https://github.com/SharePoint/sp-dev-docs/blob/master/docs/spfx/toolchain/optimize-builds-for-production.md" TargetMode="External"/><Relationship Id="rId2" Type="http://schemas.openxmlformats.org/officeDocument/2006/relationships/hyperlink" Target="https://www.m365-dev.com/2020/05/29/setup-wsl2-for-spfx-development/" TargetMode="External"/><Relationship Id="rId1" Type="http://schemas.openxmlformats.org/officeDocument/2006/relationships/slideLayout" Target="../slideLayouts/slideLayout2.xml"/><Relationship Id="rId6" Type="http://schemas.openxmlformats.org/officeDocument/2006/relationships/hyperlink" Target="https://github.com/s-KaiNet/spfx-fast-serve" TargetMode="External"/><Relationship Id="rId5" Type="http://schemas.openxmlformats.org/officeDocument/2006/relationships/hyperlink" Target="https://github.com/webpack-contrib/webpack-bundle-analyzer" TargetMode="External"/><Relationship Id="rId4" Type="http://schemas.openxmlformats.org/officeDocument/2006/relationships/hyperlink" Target="https://spblog.net/post/2019/06/24/using-lerna-to-manage-spfx-projects-with-library-components" TargetMode="External"/><Relationship Id="rId9" Type="http://schemas.openxmlformats.org/officeDocument/2006/relationships/hyperlink" Target="https://github.com/pnp/sp-dev-fx-webparts/tree/main/samples/react-jest-test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nterfaz de usuario gráfica&#10;&#10;Descripción generada automáticamente">
            <a:extLst>
              <a:ext uri="{FF2B5EF4-FFF2-40B4-BE49-F238E27FC236}">
                <a16:creationId xmlns:a16="http://schemas.microsoft.com/office/drawing/2014/main" id="{0700A6EA-85BF-4DD0-B16E-33045FEBADB3}"/>
              </a:ext>
            </a:extLst>
          </p:cNvPr>
          <p:cNvPicPr>
            <a:picLocks noChangeAspect="1"/>
          </p:cNvPicPr>
          <p:nvPr/>
        </p:nvPicPr>
        <p:blipFill>
          <a:blip r:embed="rId3"/>
          <a:stretch>
            <a:fillRect/>
          </a:stretch>
        </p:blipFill>
        <p:spPr>
          <a:xfrm>
            <a:off x="-30238" y="877"/>
            <a:ext cx="9161975" cy="6856246"/>
          </a:xfrm>
          <a:prstGeom prst="rect">
            <a:avLst/>
          </a:prstGeom>
        </p:spPr>
      </p:pic>
      <p:sp>
        <p:nvSpPr>
          <p:cNvPr id="6" name="Title 16"/>
          <p:cNvSpPr>
            <a:spLocks noGrp="1"/>
          </p:cNvSpPr>
          <p:nvPr>
            <p:ph type="title" idx="4294967295"/>
          </p:nvPr>
        </p:nvSpPr>
        <p:spPr>
          <a:xfrm>
            <a:off x="-33741" y="4146392"/>
            <a:ext cx="9202078" cy="1035208"/>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33741" y="5173166"/>
            <a:ext cx="9202078" cy="857290"/>
          </a:xfrm>
          <a:solidFill>
            <a:srgbClr val="F2F2F2"/>
          </a:solidFill>
          <a:ln>
            <a:noFill/>
          </a:ln>
        </p:spPr>
        <p:txBody>
          <a:bodyPr anchor="ctr">
            <a:normAutofit/>
          </a:bodyPr>
          <a:lstStyle/>
          <a:p>
            <a:pPr marL="180000" indent="0">
              <a:buNone/>
            </a:pPr>
            <a:r>
              <a:rPr lang="en-US" sz="2000" b="1" dirty="0"/>
              <a:t>Ruben Toribio | Luis </a:t>
            </a:r>
            <a:r>
              <a:rPr lang="en-US" sz="2000" b="1" dirty="0" err="1"/>
              <a:t>Mañez</a:t>
            </a:r>
            <a:endParaRPr lang="en-US" sz="2000" b="1" dirty="0"/>
          </a:p>
          <a:p>
            <a:pPr marL="180000" indent="0">
              <a:buNone/>
            </a:pPr>
            <a:endParaRPr lang="en-US" sz="2000" b="1" dirty="0"/>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7541454" y="4287557"/>
            <a:ext cx="1594108" cy="1594108"/>
          </a:xfrm>
          <a:prstGeom prst="rect">
            <a:avLst/>
          </a:prstGeom>
        </p:spPr>
      </p:pic>
      <p:sp>
        <p:nvSpPr>
          <p:cNvPr id="9" name="CuadroTexto 8">
            <a:extLst>
              <a:ext uri="{FF2B5EF4-FFF2-40B4-BE49-F238E27FC236}">
                <a16:creationId xmlns:a16="http://schemas.microsoft.com/office/drawing/2014/main" id="{C430B072-DBFF-4BDE-8C10-D5371346F980}"/>
              </a:ext>
            </a:extLst>
          </p:cNvPr>
          <p:cNvSpPr txBox="1"/>
          <p:nvPr/>
        </p:nvSpPr>
        <p:spPr>
          <a:xfrm>
            <a:off x="6746910" y="6033055"/>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3483209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F4A38A-6431-4757-9891-B1D7D5F5D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a:stretch/>
        </p:blipFill>
        <p:spPr bwMode="auto">
          <a:xfrm>
            <a:off x="20" y="10"/>
            <a:ext cx="9143980" cy="6857990"/>
          </a:xfrm>
          <a:prstGeom prst="rect">
            <a:avLst/>
          </a:prstGeom>
          <a:solidFill>
            <a:srgbClr val="FFFFFF"/>
          </a:solidFill>
        </p:spPr>
      </p:pic>
      <p:pic>
        <p:nvPicPr>
          <p:cNvPr id="1028" name="Picture 4" descr="Delete node_modules">
            <a:extLst>
              <a:ext uri="{FF2B5EF4-FFF2-40B4-BE49-F238E27FC236}">
                <a16:creationId xmlns:a16="http://schemas.microsoft.com/office/drawing/2014/main" id="{D9BB5CEA-E5B3-48FC-A1C7-CD50092ACA42}"/>
              </a:ext>
            </a:extLst>
          </p:cNvPr>
          <p:cNvPicPr>
            <a:picLocks noChangeAspect="1" noChangeArrowheads="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5646" b="40886"/>
          <a:stretch/>
        </p:blipFill>
        <p:spPr bwMode="auto">
          <a:xfrm>
            <a:off x="3312826" y="384389"/>
            <a:ext cx="4132184" cy="16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Tree>
    <p:extLst>
      <p:ext uri="{BB962C8B-B14F-4D97-AF65-F5344CB8AC3E}">
        <p14:creationId xmlns:p14="http://schemas.microsoft.com/office/powerpoint/2010/main" val="292879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1B5-BB7E-48B9-ACBB-3C58E1EB2983}"/>
              </a:ext>
            </a:extLst>
          </p:cNvPr>
          <p:cNvSpPr>
            <a:spLocks noGrp="1"/>
          </p:cNvSpPr>
          <p:nvPr>
            <p:ph type="title"/>
          </p:nvPr>
        </p:nvSpPr>
        <p:spPr/>
        <p:txBody>
          <a:bodyPr/>
          <a:lstStyle/>
          <a:p>
            <a:r>
              <a:rPr lang="es-ES" dirty="0"/>
              <a:t>Contoso intranet </a:t>
            </a:r>
            <a:r>
              <a:rPr lang="es-ES" dirty="0" err="1"/>
              <a:t>SPFx</a:t>
            </a:r>
            <a:r>
              <a:rPr lang="es-ES" dirty="0"/>
              <a:t> </a:t>
            </a:r>
            <a:r>
              <a:rPr lang="es-ES" dirty="0" err="1"/>
              <a:t>solution</a:t>
            </a:r>
            <a:endParaRPr lang="en-US" dirty="0"/>
          </a:p>
        </p:txBody>
      </p:sp>
      <p:graphicFrame>
        <p:nvGraphicFramePr>
          <p:cNvPr id="7" name="Diagram 6">
            <a:extLst>
              <a:ext uri="{FF2B5EF4-FFF2-40B4-BE49-F238E27FC236}">
                <a16:creationId xmlns:a16="http://schemas.microsoft.com/office/drawing/2014/main" id="{D6B5F5DF-9425-4A3A-B8CE-3F311858A695}"/>
              </a:ext>
            </a:extLst>
          </p:cNvPr>
          <p:cNvGraphicFramePr/>
          <p:nvPr>
            <p:extLst>
              <p:ext uri="{D42A27DB-BD31-4B8C-83A1-F6EECF244321}">
                <p14:modId xmlns:p14="http://schemas.microsoft.com/office/powerpoint/2010/main" val="237617374"/>
              </p:ext>
            </p:extLst>
          </p:nvPr>
        </p:nvGraphicFramePr>
        <p:xfrm>
          <a:off x="554636" y="1086787"/>
          <a:ext cx="7487587"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98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140" y="1805038"/>
            <a:ext cx="3865234" cy="3848750"/>
          </a:xfrm>
          <a:prstGeom prst="rect">
            <a:avLst/>
          </a:prstGeom>
        </p:spPr>
      </p:pic>
      <p:grpSp>
        <p:nvGrpSpPr>
          <p:cNvPr id="17" name="Group 16">
            <a:extLst>
              <a:ext uri="{FF2B5EF4-FFF2-40B4-BE49-F238E27FC236}">
                <a16:creationId xmlns:a16="http://schemas.microsoft.com/office/drawing/2014/main" id="{75D69ADF-A115-4812-8F3C-5F2B999DE356}"/>
              </a:ext>
            </a:extLst>
          </p:cNvPr>
          <p:cNvGrpSpPr/>
          <p:nvPr/>
        </p:nvGrpSpPr>
        <p:grpSpPr>
          <a:xfrm>
            <a:off x="389436" y="2016176"/>
            <a:ext cx="3755036" cy="3090471"/>
            <a:chOff x="390626" y="2563317"/>
            <a:chExt cx="3755036" cy="3090471"/>
          </a:xfrm>
        </p:grpSpPr>
        <p:sp>
          <p:nvSpPr>
            <p:cNvPr id="6" name="Rectangle: Rounded Corners 5">
              <a:extLst>
                <a:ext uri="{FF2B5EF4-FFF2-40B4-BE49-F238E27FC236}">
                  <a16:creationId xmlns:a16="http://schemas.microsoft.com/office/drawing/2014/main" id="{E31D98C5-06F6-4DAD-A87F-F474D7E0B996}"/>
                </a:ext>
              </a:extLst>
            </p:cNvPr>
            <p:cNvSpPr/>
            <p:nvPr/>
          </p:nvSpPr>
          <p:spPr bwMode="auto">
            <a:xfrm>
              <a:off x="390626" y="25633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npm</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install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–-global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5F6A295-B1DE-4E09-9440-A3F26412EB59}"/>
                </a:ext>
              </a:extLst>
            </p:cNvPr>
            <p:cNvSpPr/>
            <p:nvPr/>
          </p:nvSpPr>
          <p:spPr bwMode="auto">
            <a:xfrm>
              <a:off x="390626" y="321039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init</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78E149B-E32F-4536-9D53-3B4096513922}"/>
                </a:ext>
              </a:extLst>
            </p:cNvPr>
            <p:cNvSpPr/>
            <p:nvPr/>
          </p:nvSpPr>
          <p:spPr bwMode="auto">
            <a:xfrm>
              <a:off x="390626" y="385746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bootstrap</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E62A287D-05D6-47F9-B28E-49002F8D740A}"/>
                </a:ext>
              </a:extLst>
            </p:cNvPr>
            <p:cNvSpPr/>
            <p:nvPr/>
          </p:nvSpPr>
          <p:spPr bwMode="auto">
            <a:xfrm>
              <a:off x="390626" y="450454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build</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CC9E24B-6030-455C-ACE4-3D9D5E1062E9}"/>
                </a:ext>
              </a:extLst>
            </p:cNvPr>
            <p:cNvSpPr/>
            <p:nvPr/>
          </p:nvSpPr>
          <p:spPr bwMode="auto">
            <a:xfrm>
              <a:off x="390626" y="51516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parallel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serve</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60926595-E4F6-49D6-A1F0-97B1C98BDF04}"/>
              </a:ext>
            </a:extLst>
          </p:cNvPr>
          <p:cNvSpPr txBox="1"/>
          <p:nvPr/>
        </p:nvSpPr>
        <p:spPr>
          <a:xfrm>
            <a:off x="0" y="6415079"/>
            <a:ext cx="9144000" cy="307777"/>
          </a:xfrm>
          <a:prstGeom prst="rect">
            <a:avLst/>
          </a:prstGeom>
          <a:noFill/>
        </p:spPr>
        <p:txBody>
          <a:bodyPr wrap="square">
            <a:spAutoFit/>
          </a:bodyPr>
          <a:lstStyle/>
          <a:p>
            <a:pPr algn="ctr"/>
            <a:r>
              <a:rPr lang="en-US" sz="1400" dirty="0"/>
              <a:t>https://spblog.net/post/2019/06/24/using-lerna-to-manage-spfx-projects-with-library-components</a:t>
            </a:r>
          </a:p>
        </p:txBody>
      </p:sp>
      <p:sp>
        <p:nvSpPr>
          <p:cNvPr id="16" name="Title 15">
            <a:extLst>
              <a:ext uri="{FF2B5EF4-FFF2-40B4-BE49-F238E27FC236}">
                <a16:creationId xmlns:a16="http://schemas.microsoft.com/office/drawing/2014/main" id="{F6DB7C0A-3695-4A55-87B6-808449EB8A8C}"/>
              </a:ext>
            </a:extLst>
          </p:cNvPr>
          <p:cNvSpPr>
            <a:spLocks noGrp="1"/>
          </p:cNvSpPr>
          <p:nvPr>
            <p:ph type="title"/>
          </p:nvPr>
        </p:nvSpPr>
        <p:spPr/>
        <p:txBody>
          <a:bodyPr/>
          <a:lstStyle/>
          <a:p>
            <a:r>
              <a:rPr lang="es-ES" dirty="0"/>
              <a:t>Lerna</a:t>
            </a:r>
            <a:endParaRPr lang="en-US" dirty="0"/>
          </a:p>
        </p:txBody>
      </p:sp>
    </p:spTree>
    <p:extLst>
      <p:ext uri="{BB962C8B-B14F-4D97-AF65-F5344CB8AC3E}">
        <p14:creationId xmlns:p14="http://schemas.microsoft.com/office/powerpoint/2010/main" val="38753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Lerna demo</a:t>
            </a:r>
            <a:endParaRPr lang="en-US" dirty="0"/>
          </a:p>
        </p:txBody>
      </p:sp>
    </p:spTree>
    <p:extLst>
      <p:ext uri="{BB962C8B-B14F-4D97-AF65-F5344CB8AC3E}">
        <p14:creationId xmlns:p14="http://schemas.microsoft.com/office/powerpoint/2010/main" val="26551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leep loss cuts developers&amp;#39; productivity in half, research finds">
            <a:extLst>
              <a:ext uri="{FF2B5EF4-FFF2-40B4-BE49-F238E27FC236}">
                <a16:creationId xmlns:a16="http://schemas.microsoft.com/office/drawing/2014/main" id="{8101934F-6EEF-4117-B581-3F18221AD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323" y="0"/>
            <a:ext cx="471267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idx="1"/>
          </p:nvPr>
        </p:nvSpPr>
        <p:spPr>
          <a:xfrm>
            <a:off x="194972" y="2350363"/>
            <a:ext cx="4076211" cy="1178442"/>
          </a:xfrm>
        </p:spPr>
        <p:txBody>
          <a:bodyPr/>
          <a:lstStyle/>
          <a:p>
            <a:r>
              <a:rPr lang="en-US" dirty="0"/>
              <a:t>SPFX Fast Serve</a:t>
            </a:r>
          </a:p>
        </p:txBody>
      </p:sp>
    </p:spTree>
    <p:extLst>
      <p:ext uri="{BB962C8B-B14F-4D97-AF65-F5344CB8AC3E}">
        <p14:creationId xmlns:p14="http://schemas.microsoft.com/office/powerpoint/2010/main" val="92392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n-US" dirty="0"/>
              <a:t>SPFX Fast Serve</a:t>
            </a:r>
          </a:p>
        </p:txBody>
      </p:sp>
      <p:pic>
        <p:nvPicPr>
          <p:cNvPr id="4" name="Imagen 3">
            <a:extLst>
              <a:ext uri="{FF2B5EF4-FFF2-40B4-BE49-F238E27FC236}">
                <a16:creationId xmlns:a16="http://schemas.microsoft.com/office/drawing/2014/main" id="{2A308595-4321-4D54-9549-07393226D874}"/>
              </a:ext>
            </a:extLst>
          </p:cNvPr>
          <p:cNvPicPr>
            <a:picLocks noChangeAspect="1"/>
          </p:cNvPicPr>
          <p:nvPr/>
        </p:nvPicPr>
        <p:blipFill>
          <a:blip r:embed="rId2"/>
          <a:stretch>
            <a:fillRect/>
          </a:stretch>
        </p:blipFill>
        <p:spPr>
          <a:xfrm>
            <a:off x="4704684" y="1392319"/>
            <a:ext cx="4048690" cy="1581371"/>
          </a:xfrm>
          <a:prstGeom prst="rect">
            <a:avLst/>
          </a:prstGeom>
        </p:spPr>
      </p:pic>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4315248" cy="526297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Time is what happens while you wait to compile the changes of your project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Apply changes in your project:  easy !!!</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-g</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Open a command line in a folder with your SharePoint Framework solution you want to speed up.</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and follow instructions. In most cases you shouldn't do anything specific and the cli "just works".</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run serve and enjoy the incredible speed of serve command!</a:t>
            </a:r>
          </a:p>
          <a:p>
            <a:endParaRPr lang="en-U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92919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983982" y="5797449"/>
            <a:ext cx="3920176" cy="747897"/>
          </a:xfrm>
        </p:spPr>
        <p:txBody>
          <a:bodyPr/>
          <a:lstStyle/>
          <a:p>
            <a:r>
              <a:rPr lang="es-ES" dirty="0" err="1"/>
              <a:t>Fast</a:t>
            </a:r>
            <a:r>
              <a:rPr lang="es-ES" dirty="0"/>
              <a:t> serve demo</a:t>
            </a:r>
            <a:endParaRPr lang="en-US" dirty="0"/>
          </a:p>
        </p:txBody>
      </p:sp>
    </p:spTree>
    <p:extLst>
      <p:ext uri="{BB962C8B-B14F-4D97-AF65-F5344CB8AC3E}">
        <p14:creationId xmlns:p14="http://schemas.microsoft.com/office/powerpoint/2010/main" val="371179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Go</a:t>
            </a:r>
            <a:r>
              <a:rPr lang="es-ES" dirty="0"/>
              <a:t> </a:t>
            </a:r>
            <a:r>
              <a:rPr lang="es-ES" dirty="0" err="1"/>
              <a:t>to</a:t>
            </a:r>
            <a:r>
              <a:rPr lang="es-ES" dirty="0"/>
              <a:t> </a:t>
            </a:r>
            <a:r>
              <a:rPr lang="es-ES" dirty="0" err="1"/>
              <a:t>Production</a:t>
            </a:r>
            <a:endParaRPr lang="es-ES" dirty="0"/>
          </a:p>
        </p:txBody>
      </p:sp>
      <p:pic>
        <p:nvPicPr>
          <p:cNvPr id="4100" name="Picture 4" descr="How to avoid the top 5 manual Deployment Failures by automation">
            <a:extLst>
              <a:ext uri="{FF2B5EF4-FFF2-40B4-BE49-F238E27FC236}">
                <a16:creationId xmlns:a16="http://schemas.microsoft.com/office/drawing/2014/main" id="{72E9BD15-11F9-46E7-A4C0-74879F87F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182" y="1"/>
            <a:ext cx="48728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73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4315843" cy="3046988"/>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SharePoint site performance plugin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Enable CDN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Iframe</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loading time</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Check image size</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Developer Dashboard</a:t>
            </a:r>
          </a:p>
          <a:p>
            <a:pPr marL="285750" indent="-285750">
              <a:buFont typeface="Arial" panose="020B0604020202020204" pitchFamily="34" charset="0"/>
              <a:buChar char="•"/>
            </a:pPr>
            <a:r>
              <a:rPr lang="en-US" i="0" dirty="0">
                <a:solidFill>
                  <a:srgbClr val="24292F"/>
                </a:solidFill>
                <a:effectLst/>
                <a:latin typeface="-apple-system"/>
              </a:rPr>
              <a:t>Bundle size improvements</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2DC203D6-B2C7-4633-8600-A0F20BC5FAA2}"/>
              </a:ext>
            </a:extLst>
          </p:cNvPr>
          <p:cNvPicPr>
            <a:picLocks noChangeAspect="1"/>
          </p:cNvPicPr>
          <p:nvPr/>
        </p:nvPicPr>
        <p:blipFill>
          <a:blip r:embed="rId2"/>
          <a:stretch>
            <a:fillRect/>
          </a:stretch>
        </p:blipFill>
        <p:spPr>
          <a:xfrm>
            <a:off x="5932316" y="202032"/>
            <a:ext cx="2955527" cy="3990945"/>
          </a:xfrm>
          <a:prstGeom prst="rect">
            <a:avLst/>
          </a:prstGeom>
        </p:spPr>
      </p:pic>
      <p:pic>
        <p:nvPicPr>
          <p:cNvPr id="8" name="Imagen 7">
            <a:extLst>
              <a:ext uri="{FF2B5EF4-FFF2-40B4-BE49-F238E27FC236}">
                <a16:creationId xmlns:a16="http://schemas.microsoft.com/office/drawing/2014/main" id="{94B4C0DB-C7F2-4528-B910-B198B17067B3}"/>
              </a:ext>
            </a:extLst>
          </p:cNvPr>
          <p:cNvPicPr>
            <a:picLocks noChangeAspect="1"/>
          </p:cNvPicPr>
          <p:nvPr/>
        </p:nvPicPr>
        <p:blipFill>
          <a:blip r:embed="rId3"/>
          <a:stretch>
            <a:fillRect/>
          </a:stretch>
        </p:blipFill>
        <p:spPr>
          <a:xfrm>
            <a:off x="633045" y="4330184"/>
            <a:ext cx="7314605" cy="2036144"/>
          </a:xfrm>
          <a:prstGeom prst="rect">
            <a:avLst/>
          </a:prstGeom>
        </p:spPr>
      </p:pic>
    </p:spTree>
    <p:extLst>
      <p:ext uri="{BB962C8B-B14F-4D97-AF65-F5344CB8AC3E}">
        <p14:creationId xmlns:p14="http://schemas.microsoft.com/office/powerpoint/2010/main" val="382878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25928" y="4271898"/>
            <a:ext cx="5038547"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2000" dirty="0"/>
              <a:t>SharePoint &amp; M365 Architect and Full Stack Developer </a:t>
            </a:r>
            <a:r>
              <a:rPr lang="en-US" sz="2000" dirty="0" err="1"/>
              <a:t>Hiberus</a:t>
            </a:r>
            <a:endParaRPr lang="en-US" sz="2000" dirty="0"/>
          </a:p>
          <a:p>
            <a:pPr marL="0" indent="0">
              <a:buNone/>
            </a:pPr>
            <a:endParaRPr lang="en-US" sz="1800" spc="-53" dirty="0">
              <a:solidFill>
                <a:srgbClr val="333333"/>
              </a:solidFill>
              <a:latin typeface="+mj-lt"/>
            </a:endParaRPr>
          </a:p>
          <a:p>
            <a:pPr marL="0" indent="0">
              <a:buNone/>
            </a:pPr>
            <a:r>
              <a:rPr lang="en-US" sz="1800" spc="-53" dirty="0">
                <a:solidFill>
                  <a:srgbClr val="333333"/>
                </a:solidFill>
                <a:latin typeface="+mj-lt"/>
              </a:rPr>
              <a:t>@Rtoribiog</a:t>
            </a:r>
          </a:p>
          <a:p>
            <a:pPr marL="0" indent="0">
              <a:buNone/>
            </a:pPr>
            <a:endParaRPr lang="en-US"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2">
            <a:extLst>
              <a:ext uri="{FF2B5EF4-FFF2-40B4-BE49-F238E27FC236}">
                <a16:creationId xmlns:a16="http://schemas.microsoft.com/office/drawing/2014/main" id="{F47057F8-D69F-456F-8EBB-A08A6DCF9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8" y="4104213"/>
            <a:ext cx="1996846" cy="19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5883386" cy="3046988"/>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Use cache  with timeout / expiration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Session storage   - persists until window closed</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Local storage – persists until explicitly cached</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Try to minimize the HTTP calls or use batching</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Update dependencies to latest version</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Spfx</a:t>
            </a:r>
            <a:endParaRPr lang="en-US" spc="-70" dirty="0">
              <a:gradFill>
                <a:gsLst>
                  <a:gs pos="2917">
                    <a:schemeClr val="bg2"/>
                  </a:gs>
                  <a:gs pos="95000">
                    <a:schemeClr val="bg2"/>
                  </a:gs>
                </a:gsLst>
                <a:lin ang="5400000" scaled="0"/>
              </a:gradFill>
            </a:endParaRP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pnpjs</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9E382FC8-BFE9-44CD-A1EC-0F0CAB77E595}"/>
              </a:ext>
            </a:extLst>
          </p:cNvPr>
          <p:cNvPicPr>
            <a:picLocks noChangeAspect="1"/>
          </p:cNvPicPr>
          <p:nvPr/>
        </p:nvPicPr>
        <p:blipFill>
          <a:blip r:embed="rId2"/>
          <a:stretch>
            <a:fillRect/>
          </a:stretch>
        </p:blipFill>
        <p:spPr>
          <a:xfrm>
            <a:off x="3197850" y="4786052"/>
            <a:ext cx="5420481" cy="1486107"/>
          </a:xfrm>
          <a:prstGeom prst="rect">
            <a:avLst/>
          </a:prstGeom>
        </p:spPr>
      </p:pic>
      <p:pic>
        <p:nvPicPr>
          <p:cNvPr id="9" name="Imagen 8">
            <a:extLst>
              <a:ext uri="{FF2B5EF4-FFF2-40B4-BE49-F238E27FC236}">
                <a16:creationId xmlns:a16="http://schemas.microsoft.com/office/drawing/2014/main" id="{9620E303-242E-407C-AB62-0AEF2408DE26}"/>
              </a:ext>
            </a:extLst>
          </p:cNvPr>
          <p:cNvPicPr>
            <a:picLocks noChangeAspect="1"/>
          </p:cNvPicPr>
          <p:nvPr/>
        </p:nvPicPr>
        <p:blipFill>
          <a:blip r:embed="rId3"/>
          <a:stretch>
            <a:fillRect/>
          </a:stretch>
        </p:blipFill>
        <p:spPr>
          <a:xfrm>
            <a:off x="4264798" y="3121744"/>
            <a:ext cx="4353533" cy="1438476"/>
          </a:xfrm>
          <a:prstGeom prst="rect">
            <a:avLst/>
          </a:prstGeom>
        </p:spPr>
      </p:pic>
    </p:spTree>
    <p:extLst>
      <p:ext uri="{BB962C8B-B14F-4D97-AF65-F5344CB8AC3E}">
        <p14:creationId xmlns:p14="http://schemas.microsoft.com/office/powerpoint/2010/main" val="2892987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a:t>Performance </a:t>
            </a:r>
            <a:r>
              <a:rPr lang="es-ES" dirty="0" err="1"/>
              <a:t>improvements</a:t>
            </a:r>
            <a:endParaRPr lang="en-US" dirty="0"/>
          </a:p>
        </p:txBody>
      </p:sp>
    </p:spTree>
    <p:extLst>
      <p:ext uri="{BB962C8B-B14F-4D97-AF65-F5344CB8AC3E}">
        <p14:creationId xmlns:p14="http://schemas.microsoft.com/office/powerpoint/2010/main" val="228263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Bundle</a:t>
            </a:r>
            <a:r>
              <a:rPr lang="es-ES" dirty="0"/>
              <a:t> </a:t>
            </a:r>
            <a:r>
              <a:rPr lang="es-ES" dirty="0" err="1"/>
              <a:t>size</a:t>
            </a:r>
            <a:r>
              <a:rPr lang="es-ES" dirty="0"/>
              <a:t> </a:t>
            </a:r>
            <a:r>
              <a:rPr lang="es-ES" dirty="0" err="1"/>
              <a:t>improvements</a:t>
            </a:r>
            <a:endParaRPr lang="es-ES" dirty="0"/>
          </a:p>
        </p:txBody>
      </p:sp>
      <p:pic>
        <p:nvPicPr>
          <p:cNvPr id="6" name="Imagen 5">
            <a:extLst>
              <a:ext uri="{FF2B5EF4-FFF2-40B4-BE49-F238E27FC236}">
                <a16:creationId xmlns:a16="http://schemas.microsoft.com/office/drawing/2014/main" id="{18AE419C-5F75-42AD-895A-39AA7BEBFEB7}"/>
              </a:ext>
            </a:extLst>
          </p:cNvPr>
          <p:cNvPicPr>
            <a:picLocks noChangeAspect="1"/>
          </p:cNvPicPr>
          <p:nvPr/>
        </p:nvPicPr>
        <p:blipFill>
          <a:blip r:embed="rId3"/>
          <a:stretch>
            <a:fillRect/>
          </a:stretch>
        </p:blipFill>
        <p:spPr>
          <a:xfrm>
            <a:off x="4495200" y="0"/>
            <a:ext cx="4648800" cy="6858000"/>
          </a:xfrm>
          <a:prstGeom prst="rect">
            <a:avLst/>
          </a:prstGeom>
        </p:spPr>
      </p:pic>
    </p:spTree>
    <p:extLst>
      <p:ext uri="{BB962C8B-B14F-4D97-AF65-F5344CB8AC3E}">
        <p14:creationId xmlns:p14="http://schemas.microsoft.com/office/powerpoint/2010/main" val="389585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3451685" cy="3600986"/>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algn="l"/>
            <a:r>
              <a:rPr lang="en-US" b="1" i="0" dirty="0">
                <a:solidFill>
                  <a:srgbClr val="24292F"/>
                </a:solidFill>
                <a:effectLst/>
                <a:latin typeface="-apple-system"/>
              </a:rPr>
              <a:t>Webpack Bundle 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--save-dev webpack-bundle-analyzer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Modify gulpfile.js and webpack.js</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4CA46C83-FFEA-4C8F-A0DC-CCFED3E85989}"/>
              </a:ext>
            </a:extLst>
          </p:cNvPr>
          <p:cNvPicPr>
            <a:picLocks noChangeAspect="1"/>
          </p:cNvPicPr>
          <p:nvPr/>
        </p:nvPicPr>
        <p:blipFill>
          <a:blip r:embed="rId2"/>
          <a:stretch>
            <a:fillRect/>
          </a:stretch>
        </p:blipFill>
        <p:spPr>
          <a:xfrm>
            <a:off x="3849697" y="1698171"/>
            <a:ext cx="5038146" cy="3050620"/>
          </a:xfrm>
          <a:prstGeom prst="rect">
            <a:avLst/>
          </a:prstGeom>
        </p:spPr>
      </p:pic>
    </p:spTree>
    <p:extLst>
      <p:ext uri="{BB962C8B-B14F-4D97-AF65-F5344CB8AC3E}">
        <p14:creationId xmlns:p14="http://schemas.microsoft.com/office/powerpoint/2010/main" val="195589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6" y="1392319"/>
            <a:ext cx="5792951" cy="2492990"/>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lgn="l">
              <a:buFont typeface="Arial" panose="020B0604020202020204" pitchFamily="34" charset="0"/>
              <a:buChar char="•"/>
            </a:pPr>
            <a:r>
              <a:rPr lang="en-US" spc="-70" dirty="0">
                <a:solidFill>
                  <a:srgbClr val="24292F"/>
                </a:solidFill>
                <a:latin typeface="-apple-system"/>
              </a:rPr>
              <a:t>Reference only need it components / functions</a:t>
            </a:r>
          </a:p>
          <a:p>
            <a:pPr marL="285750" indent="-285750" algn="l">
              <a:buFont typeface="Arial" panose="020B0604020202020204" pitchFamily="34" charset="0"/>
              <a:buChar char="•"/>
            </a:pPr>
            <a:r>
              <a:rPr lang="en-US" spc="-70" dirty="0">
                <a:solidFill>
                  <a:srgbClr val="24292F"/>
                </a:solidFill>
                <a:latin typeface="-apple-system"/>
              </a:rPr>
              <a:t>Check if tree shaking enabled</a:t>
            </a:r>
          </a:p>
          <a:p>
            <a:pPr marL="285750" indent="-285750" algn="l">
              <a:buFont typeface="Arial" panose="020B0604020202020204" pitchFamily="34" charset="0"/>
              <a:buChar char="•"/>
            </a:pPr>
            <a:r>
              <a:rPr lang="en-US" spc="-70" dirty="0">
                <a:solidFill>
                  <a:srgbClr val="24292F"/>
                </a:solidFill>
                <a:latin typeface="-apple-system"/>
              </a:rPr>
              <a:t>Use internal references before external ,  like </a:t>
            </a:r>
            <a:r>
              <a:rPr lang="en-US" spc="-70" dirty="0" err="1">
                <a:solidFill>
                  <a:srgbClr val="24292F"/>
                </a:solidFill>
                <a:latin typeface="-apple-system"/>
              </a:rPr>
              <a:t>lodash</a:t>
            </a:r>
            <a:r>
              <a:rPr lang="en-US" spc="-70" dirty="0">
                <a:solidFill>
                  <a:srgbClr val="24292F"/>
                </a:solidFill>
                <a:latin typeface="-apple-system"/>
              </a:rPr>
              <a:t>, moment</a:t>
            </a:r>
          </a:p>
          <a:p>
            <a:pPr marL="285750" indent="-285750" algn="l">
              <a:buFont typeface="Arial" panose="020B0604020202020204" pitchFamily="34" charset="0"/>
              <a:buChar char="•"/>
            </a:pPr>
            <a:r>
              <a:rPr lang="en-US" spc="-70" dirty="0">
                <a:solidFill>
                  <a:srgbClr val="24292F"/>
                </a:solidFill>
                <a:latin typeface="-apple-system"/>
              </a:rPr>
              <a:t>Externalize 3 party references</a:t>
            </a:r>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hlinkClick r:id="rId2"/>
            <a:extLst>
              <a:ext uri="{FF2B5EF4-FFF2-40B4-BE49-F238E27FC236}">
                <a16:creationId xmlns:a16="http://schemas.microsoft.com/office/drawing/2014/main" id="{3BDABF56-7FC2-4965-81D0-C8415BC9F4E1}"/>
              </a:ext>
            </a:extLst>
          </p:cNvPr>
          <p:cNvPicPr>
            <a:picLocks noChangeAspect="1"/>
          </p:cNvPicPr>
          <p:nvPr/>
        </p:nvPicPr>
        <p:blipFill>
          <a:blip r:embed="rId3"/>
          <a:stretch>
            <a:fillRect/>
          </a:stretch>
        </p:blipFill>
        <p:spPr>
          <a:xfrm>
            <a:off x="4836441" y="4132383"/>
            <a:ext cx="3919722" cy="2228224"/>
          </a:xfrm>
          <a:prstGeom prst="rect">
            <a:avLst/>
          </a:prstGeom>
        </p:spPr>
      </p:pic>
      <p:pic>
        <p:nvPicPr>
          <p:cNvPr id="8" name="Imagen 7">
            <a:extLst>
              <a:ext uri="{FF2B5EF4-FFF2-40B4-BE49-F238E27FC236}">
                <a16:creationId xmlns:a16="http://schemas.microsoft.com/office/drawing/2014/main" id="{79A04330-41BF-49E0-ACAC-710F3C86A509}"/>
              </a:ext>
            </a:extLst>
          </p:cNvPr>
          <p:cNvPicPr>
            <a:picLocks noChangeAspect="1"/>
          </p:cNvPicPr>
          <p:nvPr/>
        </p:nvPicPr>
        <p:blipFill>
          <a:blip r:embed="rId4"/>
          <a:stretch>
            <a:fillRect/>
          </a:stretch>
        </p:blipFill>
        <p:spPr>
          <a:xfrm>
            <a:off x="4943431" y="390630"/>
            <a:ext cx="3705742" cy="1171739"/>
          </a:xfrm>
          <a:prstGeom prst="rect">
            <a:avLst/>
          </a:prstGeom>
        </p:spPr>
      </p:pic>
      <p:pic>
        <p:nvPicPr>
          <p:cNvPr id="10" name="Imagen 9">
            <a:extLst>
              <a:ext uri="{FF2B5EF4-FFF2-40B4-BE49-F238E27FC236}">
                <a16:creationId xmlns:a16="http://schemas.microsoft.com/office/drawing/2014/main" id="{5F532BF3-ED62-4D07-9207-7C0765D6F912}"/>
              </a:ext>
            </a:extLst>
          </p:cNvPr>
          <p:cNvPicPr>
            <a:picLocks noChangeAspect="1"/>
          </p:cNvPicPr>
          <p:nvPr/>
        </p:nvPicPr>
        <p:blipFill>
          <a:blip r:embed="rId5"/>
          <a:stretch>
            <a:fillRect/>
          </a:stretch>
        </p:blipFill>
        <p:spPr>
          <a:xfrm>
            <a:off x="6148822" y="1889830"/>
            <a:ext cx="2400635" cy="333422"/>
          </a:xfrm>
          <a:prstGeom prst="rect">
            <a:avLst/>
          </a:prstGeom>
        </p:spPr>
      </p:pic>
      <p:pic>
        <p:nvPicPr>
          <p:cNvPr id="12" name="Imagen 11">
            <a:extLst>
              <a:ext uri="{FF2B5EF4-FFF2-40B4-BE49-F238E27FC236}">
                <a16:creationId xmlns:a16="http://schemas.microsoft.com/office/drawing/2014/main" id="{8C09BF2B-FD23-460A-983F-8EB38CB17D3C}"/>
              </a:ext>
            </a:extLst>
          </p:cNvPr>
          <p:cNvPicPr>
            <a:picLocks noChangeAspect="1"/>
          </p:cNvPicPr>
          <p:nvPr/>
        </p:nvPicPr>
        <p:blipFill>
          <a:blip r:embed="rId6"/>
          <a:stretch>
            <a:fillRect/>
          </a:stretch>
        </p:blipFill>
        <p:spPr>
          <a:xfrm>
            <a:off x="964675" y="3885309"/>
            <a:ext cx="2719582" cy="1721671"/>
          </a:xfrm>
          <a:prstGeom prst="rect">
            <a:avLst/>
          </a:prstGeom>
        </p:spPr>
      </p:pic>
    </p:spTree>
    <p:extLst>
      <p:ext uri="{BB962C8B-B14F-4D97-AF65-F5344CB8AC3E}">
        <p14:creationId xmlns:p14="http://schemas.microsoft.com/office/powerpoint/2010/main" val="2529761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3305908" y="5797449"/>
            <a:ext cx="5598250" cy="747897"/>
          </a:xfrm>
        </p:spPr>
        <p:txBody>
          <a:bodyPr/>
          <a:lstStyle/>
          <a:p>
            <a:r>
              <a:rPr lang="es-ES" dirty="0" err="1"/>
              <a:t>Webpack</a:t>
            </a:r>
            <a:r>
              <a:rPr lang="es-ES" dirty="0"/>
              <a:t> </a:t>
            </a:r>
            <a:r>
              <a:rPr lang="es-ES" dirty="0" err="1"/>
              <a:t>bundle</a:t>
            </a:r>
            <a:r>
              <a:rPr lang="es-ES" dirty="0"/>
              <a:t> </a:t>
            </a:r>
            <a:r>
              <a:rPr lang="es-ES" dirty="0" err="1"/>
              <a:t>analyzer</a:t>
            </a:r>
            <a:endParaRPr lang="en-US" dirty="0"/>
          </a:p>
        </p:txBody>
      </p:sp>
    </p:spTree>
    <p:extLst>
      <p:ext uri="{BB962C8B-B14F-4D97-AF65-F5344CB8AC3E}">
        <p14:creationId xmlns:p14="http://schemas.microsoft.com/office/powerpoint/2010/main" val="4052805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Testing</a:t>
            </a:r>
            <a:r>
              <a:rPr lang="es-ES" dirty="0"/>
              <a:t> </a:t>
            </a:r>
            <a:r>
              <a:rPr lang="es-ES" dirty="0" err="1"/>
              <a:t>is</a:t>
            </a:r>
            <a:r>
              <a:rPr lang="es-ES" dirty="0"/>
              <a:t> </a:t>
            </a:r>
            <a:r>
              <a:rPr lang="es-ES" dirty="0" err="1"/>
              <a:t>also</a:t>
            </a:r>
            <a:r>
              <a:rPr lang="es-ES" dirty="0"/>
              <a:t> </a:t>
            </a:r>
            <a:r>
              <a:rPr lang="es-ES" dirty="0" err="1"/>
              <a:t>important</a:t>
            </a:r>
            <a:endParaRPr lang="es-ES" dirty="0"/>
          </a:p>
        </p:txBody>
      </p:sp>
      <p:pic>
        <p:nvPicPr>
          <p:cNvPr id="4" name="Imagen 3">
            <a:extLst>
              <a:ext uri="{FF2B5EF4-FFF2-40B4-BE49-F238E27FC236}">
                <a16:creationId xmlns:a16="http://schemas.microsoft.com/office/drawing/2014/main" id="{A0DAE872-6A17-4EFA-BCF0-48F04E7F1176}"/>
              </a:ext>
            </a:extLst>
          </p:cNvPr>
          <p:cNvPicPr>
            <a:picLocks noChangeAspect="1"/>
          </p:cNvPicPr>
          <p:nvPr/>
        </p:nvPicPr>
        <p:blipFill>
          <a:blip r:embed="rId3"/>
          <a:stretch>
            <a:fillRect/>
          </a:stretch>
        </p:blipFill>
        <p:spPr>
          <a:xfrm>
            <a:off x="4009292" y="0"/>
            <a:ext cx="5134708" cy="6858000"/>
          </a:xfrm>
          <a:prstGeom prst="rect">
            <a:avLst/>
          </a:prstGeom>
        </p:spPr>
      </p:pic>
    </p:spTree>
    <p:extLst>
      <p:ext uri="{BB962C8B-B14F-4D97-AF65-F5344CB8AC3E}">
        <p14:creationId xmlns:p14="http://schemas.microsoft.com/office/powerpoint/2010/main" val="3280352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How</a:t>
            </a:r>
            <a:r>
              <a:rPr lang="es-ES" dirty="0"/>
              <a:t> </a:t>
            </a:r>
            <a:r>
              <a:rPr lang="es-ES" dirty="0" err="1"/>
              <a:t>to</a:t>
            </a:r>
            <a:r>
              <a:rPr lang="es-ES" dirty="0"/>
              <a:t> </a:t>
            </a:r>
            <a:r>
              <a:rPr lang="es-ES" dirty="0" err="1"/>
              <a:t>enable</a:t>
            </a:r>
            <a:r>
              <a:rPr lang="es-ES" dirty="0"/>
              <a:t> </a:t>
            </a:r>
            <a:r>
              <a:rPr lang="es-ES" dirty="0" err="1"/>
              <a:t>tests</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3046988"/>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Not included by default</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Easy way :</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604020202020204" pitchFamily="34" charset="0"/>
              </a:rPr>
              <a:t>@voitanos/jest-preset-spfx-react16</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503030403020204" pitchFamily="34" charset="0"/>
              </a:rPr>
              <a:t>@voitanos/jest-preset-spfx-react15</a:t>
            </a:r>
          </a:p>
          <a:p>
            <a:pPr marL="742932" lvl="1" indent="-285750">
              <a:buFont typeface="Arial" panose="020B0604020202020204" pitchFamily="34" charset="0"/>
              <a:buChar char="•"/>
            </a:pPr>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More important quality than quantity</a:t>
            </a:r>
          </a:p>
          <a:p>
            <a:endParaRPr lang="en-US" spc="-70" dirty="0">
              <a:gradFill>
                <a:gsLst>
                  <a:gs pos="2917">
                    <a:schemeClr val="bg2"/>
                  </a:gs>
                  <a:gs pos="95000">
                    <a:schemeClr val="bg2"/>
                  </a:gs>
                </a:gsLst>
                <a:lin ang="5400000" scaled="0"/>
              </a:gradFill>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Enzyme</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Sinon</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D1746542-E26F-40A1-9689-30ED70D4E41D}"/>
              </a:ext>
            </a:extLst>
          </p:cNvPr>
          <p:cNvPicPr>
            <a:picLocks noChangeAspect="1"/>
          </p:cNvPicPr>
          <p:nvPr/>
        </p:nvPicPr>
        <p:blipFill>
          <a:blip r:embed="rId2"/>
          <a:stretch>
            <a:fillRect/>
          </a:stretch>
        </p:blipFill>
        <p:spPr>
          <a:xfrm>
            <a:off x="3655050" y="4097805"/>
            <a:ext cx="4791744" cy="2038635"/>
          </a:xfrm>
          <a:prstGeom prst="rect">
            <a:avLst/>
          </a:prstGeom>
        </p:spPr>
      </p:pic>
    </p:spTree>
    <p:extLst>
      <p:ext uri="{BB962C8B-B14F-4D97-AF65-F5344CB8AC3E}">
        <p14:creationId xmlns:p14="http://schemas.microsoft.com/office/powerpoint/2010/main" val="1485854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err="1"/>
              <a:t>Testing</a:t>
            </a:r>
            <a:endParaRPr lang="en-US" dirty="0"/>
          </a:p>
        </p:txBody>
      </p:sp>
    </p:spTree>
    <p:extLst>
      <p:ext uri="{BB962C8B-B14F-4D97-AF65-F5344CB8AC3E}">
        <p14:creationId xmlns:p14="http://schemas.microsoft.com/office/powerpoint/2010/main" val="3946671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All</a:t>
            </a:r>
            <a:r>
              <a:rPr lang="es-ES" dirty="0"/>
              <a:t> in </a:t>
            </a:r>
            <a:r>
              <a:rPr lang="es-ES" dirty="0" err="1"/>
              <a:t>one</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2215991"/>
          </a:xfrm>
          <a:prstGeom prst="rect">
            <a:avLst/>
          </a:prstGeom>
          <a:noFill/>
        </p:spPr>
        <p:txBody>
          <a:bodyPr wrap="square" lIns="0" tIns="0" rIns="0" bIns="0" rtlCol="0">
            <a:spAutoFit/>
          </a:bodyPr>
          <a:lstStyle/>
          <a:p>
            <a:r>
              <a:rPr lang="en-US" b="1" i="0" dirty="0">
                <a:effectLst/>
                <a:latin typeface="Roboto" panose="02000000000000000000" pitchFamily="2" charset="0"/>
              </a:rPr>
              <a:t>PnP/generator-SPFx</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Multiple libraries like react , </a:t>
            </a:r>
            <a:r>
              <a:rPr lang="en-US" spc="-70" dirty="0" err="1">
                <a:gradFill>
                  <a:gsLst>
                    <a:gs pos="2917">
                      <a:schemeClr val="bg2"/>
                    </a:gs>
                    <a:gs pos="95000">
                      <a:schemeClr val="bg2"/>
                    </a:gs>
                  </a:gsLst>
                  <a:lin ang="5400000" scaled="0"/>
                </a:gradFill>
                <a:latin typeface="Roboto" panose="02000000000000000000" pitchFamily="2" charset="0"/>
              </a:rPr>
              <a:t>vue</a:t>
            </a:r>
            <a:r>
              <a:rPr lang="en-US" spc="-70" dirty="0">
                <a:gradFill>
                  <a:gsLst>
                    <a:gs pos="2917">
                      <a:schemeClr val="bg2"/>
                    </a:gs>
                    <a:gs pos="95000">
                      <a:schemeClr val="bg2"/>
                    </a:gs>
                  </a:gsLst>
                  <a:lin ang="5400000" scaled="0"/>
                </a:gradFill>
                <a:latin typeface="Roboto" panose="02000000000000000000" pitchFamily="2" charset="0"/>
              </a:rPr>
              <a:t> , angular , </a:t>
            </a:r>
            <a:r>
              <a:rPr lang="en-US" spc="-70" dirty="0" err="1">
                <a:gradFill>
                  <a:gsLst>
                    <a:gs pos="2917">
                      <a:schemeClr val="bg2"/>
                    </a:gs>
                    <a:gs pos="95000">
                      <a:schemeClr val="bg2"/>
                    </a:gs>
                  </a:gsLst>
                  <a:lin ang="5400000" scaled="0"/>
                </a:gradFill>
                <a:latin typeface="Roboto" panose="02000000000000000000" pitchFamily="2" charset="0"/>
              </a:rPr>
              <a:t>jquery</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Testing</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Webpack </a:t>
            </a:r>
            <a:r>
              <a:rPr lang="en-US" spc="-70" dirty="0" err="1">
                <a:gradFill>
                  <a:gsLst>
                    <a:gs pos="2917">
                      <a:schemeClr val="bg2"/>
                    </a:gs>
                    <a:gs pos="95000">
                      <a:schemeClr val="bg2"/>
                    </a:gs>
                  </a:gsLst>
                  <a:lin ang="5400000" scaled="0"/>
                </a:gradFill>
                <a:latin typeface="Roboto" panose="02000000000000000000" pitchFamily="2" charset="0"/>
              </a:rPr>
              <a:t>analyser</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Last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version 1.11.0</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PNPJS</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Controls</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fast serve  coming soon  (not by default)</a:t>
            </a:r>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43CF5BBC-B519-4BE9-885E-AD27B722AE00}"/>
              </a:ext>
            </a:extLst>
          </p:cNvPr>
          <p:cNvPicPr>
            <a:picLocks noChangeAspect="1"/>
          </p:cNvPicPr>
          <p:nvPr/>
        </p:nvPicPr>
        <p:blipFill>
          <a:blip r:embed="rId2"/>
          <a:stretch>
            <a:fillRect/>
          </a:stretch>
        </p:blipFill>
        <p:spPr>
          <a:xfrm>
            <a:off x="3295860" y="3835522"/>
            <a:ext cx="4405407" cy="2501907"/>
          </a:xfrm>
          <a:prstGeom prst="rect">
            <a:avLst/>
          </a:prstGeom>
        </p:spPr>
      </p:pic>
    </p:spTree>
    <p:extLst>
      <p:ext uri="{BB962C8B-B14F-4D97-AF65-F5344CB8AC3E}">
        <p14:creationId xmlns:p14="http://schemas.microsoft.com/office/powerpoint/2010/main" val="254614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05831" y="4206045"/>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a:t>
            </a:r>
            <a:r>
              <a:rPr lang="en-US" dirty="0" err="1"/>
              <a:t>Mañez</a:t>
            </a:r>
            <a:endParaRPr lang="en-US" dirty="0"/>
          </a:p>
          <a:p>
            <a:pPr marL="0" indent="0">
              <a:buNone/>
            </a:pPr>
            <a:r>
              <a:rPr lang="en-US" sz="2000" dirty="0"/>
              <a:t>Chief Architect</a:t>
            </a:r>
          </a:p>
          <a:p>
            <a:pPr marL="0" indent="0">
              <a:buNone/>
            </a:pPr>
            <a:r>
              <a:rPr lang="en-US" sz="2000" dirty="0" err="1"/>
              <a:t>ClearPeople</a:t>
            </a:r>
            <a:endParaRPr lang="en-US" sz="2000" dirty="0"/>
          </a:p>
          <a:p>
            <a:pPr marL="0" indent="0">
              <a:buNone/>
            </a:pPr>
            <a:endParaRPr lang="en-US" sz="2000" dirty="0"/>
          </a:p>
          <a:p>
            <a:pPr marL="0" indent="0">
              <a:buNone/>
            </a:pPr>
            <a:r>
              <a:rPr lang="en-US" sz="2000" spc="-53" dirty="0">
                <a:solidFill>
                  <a:srgbClr val="333333"/>
                </a:solidFill>
                <a:latin typeface="+mj-lt"/>
              </a:rPr>
              <a:t>@luismanez</a:t>
            </a:r>
          </a:p>
          <a:p>
            <a:pPr marL="0" indent="0">
              <a:buNone/>
            </a:pPr>
            <a:endParaRPr lang="en-US" sz="2000" dirty="0"/>
          </a:p>
          <a:p>
            <a:pPr marL="0" indent="0">
              <a:buNone/>
            </a:pPr>
            <a:endParaRPr lang="en-US" sz="2000"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5" descr="A person smiling for the camera&#10;&#10;Description automatically generated with medium confidence">
            <a:extLst>
              <a:ext uri="{FF2B5EF4-FFF2-40B4-BE49-F238E27FC236}">
                <a16:creationId xmlns:a16="http://schemas.microsoft.com/office/drawing/2014/main" id="{EB3B98AD-304C-4439-93D2-BF1BC09490EF}"/>
              </a:ext>
            </a:extLst>
          </p:cNvPr>
          <p:cNvPicPr>
            <a:picLocks noChangeAspect="1"/>
          </p:cNvPicPr>
          <p:nvPr/>
        </p:nvPicPr>
        <p:blipFill>
          <a:blip r:embed="rId4"/>
          <a:stretch>
            <a:fillRect/>
          </a:stretch>
        </p:blipFill>
        <p:spPr>
          <a:xfrm>
            <a:off x="-30237" y="4104213"/>
            <a:ext cx="1929376" cy="2000361"/>
          </a:xfrm>
          <a:prstGeom prst="rect">
            <a:avLst/>
          </a:prstGeom>
        </p:spPr>
      </p:pic>
    </p:spTree>
    <p:extLst>
      <p:ext uri="{BB962C8B-B14F-4D97-AF65-F5344CB8AC3E}">
        <p14:creationId xmlns:p14="http://schemas.microsoft.com/office/powerpoint/2010/main" val="3379103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6" name="TextBox 5">
            <a:extLst>
              <a:ext uri="{FF2B5EF4-FFF2-40B4-BE49-F238E27FC236}">
                <a16:creationId xmlns:a16="http://schemas.microsoft.com/office/drawing/2014/main" id="{A62F26AD-DAF3-4AD4-BBC4-9AE505516885}"/>
              </a:ext>
            </a:extLst>
          </p:cNvPr>
          <p:cNvSpPr txBox="1"/>
          <p:nvPr/>
        </p:nvSpPr>
        <p:spPr>
          <a:xfrm>
            <a:off x="544106" y="1617203"/>
            <a:ext cx="7738393" cy="2868414"/>
          </a:xfrm>
          <a:prstGeom prst="rect">
            <a:avLst/>
          </a:prstGeom>
          <a:noFill/>
        </p:spPr>
        <p:txBody>
          <a:bodyPr wrap="square" lIns="0" tIns="0" rIns="0" bIns="0" rtlCol="0">
            <a:spAutoFit/>
          </a:bodyPr>
          <a:lstStyle/>
          <a:p>
            <a:pPr>
              <a:lnSpc>
                <a:spcPct val="200000"/>
              </a:lnSpc>
            </a:pPr>
            <a:r>
              <a:rPr lang="en-US" sz="3200" spc="-70" dirty="0">
                <a:gradFill>
                  <a:gsLst>
                    <a:gs pos="2917">
                      <a:schemeClr val="bg2"/>
                    </a:gs>
                    <a:gs pos="95000">
                      <a:schemeClr val="bg2"/>
                    </a:gs>
                  </a:gsLst>
                  <a:lin ang="5400000" scaled="0"/>
                </a:gradFill>
                <a:latin typeface="+mj-lt"/>
              </a:rPr>
              <a:t>No more IE11 support!!</a:t>
            </a:r>
          </a:p>
          <a:p>
            <a:pPr>
              <a:lnSpc>
                <a:spcPct val="200000"/>
              </a:lnSpc>
            </a:pPr>
            <a:r>
              <a:rPr lang="es-ES" spc="-70" dirty="0">
                <a:gradFill>
                  <a:gsLst>
                    <a:gs pos="2917">
                      <a:schemeClr val="bg2"/>
                    </a:gs>
                    <a:gs pos="95000">
                      <a:schemeClr val="bg2"/>
                    </a:gs>
                  </a:gsLst>
                  <a:lin ang="5400000" scaled="0"/>
                </a:gradFill>
                <a:hlinkClick r:id="rId2"/>
              </a:rPr>
              <a:t>https://www.voitanos.io/blog/optimize-spfx-bundles-ditch-ie11-support/</a:t>
            </a:r>
            <a:endParaRPr lang="es-ES" spc="-70" dirty="0">
              <a:gradFill>
                <a:gsLst>
                  <a:gs pos="2917">
                    <a:schemeClr val="bg2"/>
                  </a:gs>
                  <a:gs pos="95000">
                    <a:schemeClr val="bg2"/>
                  </a:gs>
                </a:gsLst>
                <a:lin ang="5400000" scaled="0"/>
              </a:gradFill>
            </a:endParaRPr>
          </a:p>
          <a:p>
            <a:pPr>
              <a:lnSpc>
                <a:spcPct val="200000"/>
              </a:lnSpc>
            </a:pPr>
            <a:r>
              <a:rPr lang="es-ES" sz="2800" spc="-70" dirty="0" err="1">
                <a:gradFill>
                  <a:gsLst>
                    <a:gs pos="2917">
                      <a:schemeClr val="bg2"/>
                    </a:gs>
                    <a:gs pos="95000">
                      <a:schemeClr val="bg2"/>
                    </a:gs>
                  </a:gsLst>
                  <a:lin ang="5400000" scaled="0"/>
                </a:gradFill>
                <a:latin typeface="+mj-lt"/>
              </a:rPr>
              <a:t>ESLint</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over</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TSLint</a:t>
            </a:r>
            <a:endParaRPr lang="es-ES" sz="2800" spc="-70" dirty="0">
              <a:gradFill>
                <a:gsLst>
                  <a:gs pos="2917">
                    <a:schemeClr val="bg2"/>
                  </a:gs>
                  <a:gs pos="95000">
                    <a:schemeClr val="bg2"/>
                  </a:gs>
                </a:gsLst>
                <a:lin ang="5400000" scaled="0"/>
              </a:gradFill>
              <a:latin typeface="+mj-lt"/>
            </a:endParaRPr>
          </a:p>
          <a:p>
            <a:pPr>
              <a:lnSpc>
                <a:spcPct val="200000"/>
              </a:lnSpc>
            </a:pPr>
            <a:r>
              <a:rPr lang="es-ES" spc="-70" dirty="0">
                <a:gradFill>
                  <a:gsLst>
                    <a:gs pos="2917">
                      <a:schemeClr val="bg2"/>
                    </a:gs>
                    <a:gs pos="95000">
                      <a:schemeClr val="bg2"/>
                    </a:gs>
                  </a:gsLst>
                  <a:lin ang="5400000" scaled="0"/>
                </a:gradFill>
                <a:hlinkClick r:id="rId3"/>
              </a:rPr>
              <a:t>https://www.voitanos.io/blog/spfx-replace-tslint-with-eslint-preset/</a:t>
            </a:r>
            <a:endParaRPr lang="es-E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41503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035451" y="5797449"/>
            <a:ext cx="4868707" cy="747897"/>
          </a:xfrm>
        </p:spPr>
        <p:txBody>
          <a:bodyPr/>
          <a:lstStyle/>
          <a:p>
            <a:r>
              <a:rPr lang="es-ES" dirty="0"/>
              <a:t>No more IE11 demo</a:t>
            </a:r>
            <a:endParaRPr lang="en-US" dirty="0"/>
          </a:p>
        </p:txBody>
      </p:sp>
    </p:spTree>
    <p:extLst>
      <p:ext uri="{BB962C8B-B14F-4D97-AF65-F5344CB8AC3E}">
        <p14:creationId xmlns:p14="http://schemas.microsoft.com/office/powerpoint/2010/main" val="3987735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2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73796" y="142652"/>
            <a:ext cx="8363938" cy="560923"/>
          </a:xfrm>
        </p:spPr>
        <p:txBody>
          <a:bodyPr/>
          <a:lstStyle/>
          <a:p>
            <a:r>
              <a:rPr lang="en-US" dirty="0"/>
              <a:t>Resources</a:t>
            </a:r>
          </a:p>
        </p:txBody>
      </p:sp>
      <p:sp>
        <p:nvSpPr>
          <p:cNvPr id="5" name="TextBox 4">
            <a:extLst>
              <a:ext uri="{FF2B5EF4-FFF2-40B4-BE49-F238E27FC236}">
                <a16:creationId xmlns:a16="http://schemas.microsoft.com/office/drawing/2014/main" id="{69DD3639-2369-4150-BFD9-8A84C39DB759}"/>
              </a:ext>
            </a:extLst>
          </p:cNvPr>
          <p:cNvSpPr txBox="1"/>
          <p:nvPr/>
        </p:nvSpPr>
        <p:spPr>
          <a:xfrm>
            <a:off x="170759" y="703575"/>
            <a:ext cx="8834951" cy="831605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hlinkClick r:id="rId2"/>
              </a:rPr>
              <a:t>https://www.m365-dev.com/2020/05/29/setup-wsl2-for-spfx-development/</a:t>
            </a:r>
            <a:endParaRPr lang="en-US" dirty="0"/>
          </a:p>
          <a:p>
            <a:pPr marL="285750" indent="-285750">
              <a:lnSpc>
                <a:spcPct val="200000"/>
              </a:lnSpc>
              <a:buFont typeface="Arial" panose="020B0604020202020204" pitchFamily="34" charset="0"/>
              <a:buChar char="•"/>
            </a:pPr>
            <a:r>
              <a:rPr lang="en-US" dirty="0">
                <a:hlinkClick r:id="rId3"/>
              </a:rPr>
              <a:t>https://devblogs.microsoft.com/commandline/sharing-ssh-keys-between-windows-and-wsl-2/</a:t>
            </a:r>
            <a:endParaRPr lang="en-US" dirty="0"/>
          </a:p>
          <a:p>
            <a:pPr marL="285750" indent="-285750">
              <a:lnSpc>
                <a:spcPct val="200000"/>
              </a:lnSpc>
              <a:buFont typeface="Arial" panose="020B0604020202020204" pitchFamily="34" charset="0"/>
              <a:buChar char="•"/>
            </a:pPr>
            <a:r>
              <a:rPr lang="en-US" dirty="0">
                <a:hlinkClick r:id="rId4"/>
              </a:rPr>
              <a:t>Using </a:t>
            </a:r>
            <a:r>
              <a:rPr lang="en-US" dirty="0" err="1">
                <a:hlinkClick r:id="rId4"/>
              </a:rPr>
              <a:t>Lerna</a:t>
            </a:r>
            <a:r>
              <a:rPr lang="en-US" dirty="0">
                <a:hlinkClick r:id="rId4"/>
              </a:rPr>
              <a:t> to manage SPFx projects with library components (spblog.net)</a:t>
            </a:r>
            <a:endParaRPr lang="en-US" dirty="0"/>
          </a:p>
          <a:p>
            <a:pPr marL="285750" indent="-285750">
              <a:lnSpc>
                <a:spcPct val="200000"/>
              </a:lnSpc>
              <a:buFont typeface="Arial" panose="020B0604020202020204" pitchFamily="34" charset="0"/>
              <a:buChar char="•"/>
            </a:pPr>
            <a:r>
              <a:rPr lang="en-US" dirty="0">
                <a:hlinkClick r:id="rId5"/>
              </a:rPr>
              <a:t>https://github.com/webpack-contrib/webpack-bundle-analyzer</a:t>
            </a:r>
            <a:endParaRPr lang="en-US" dirty="0"/>
          </a:p>
          <a:p>
            <a:pPr marL="285750" indent="-285750">
              <a:lnSpc>
                <a:spcPct val="200000"/>
              </a:lnSpc>
              <a:buFont typeface="Arial" panose="020B0604020202020204" pitchFamily="34" charset="0"/>
              <a:buChar char="•"/>
            </a:pPr>
            <a:r>
              <a:rPr lang="en-US" dirty="0">
                <a:hlinkClick r:id="rId6"/>
              </a:rPr>
              <a:t>https://github.com/s-KaiNet/spfx-fast-serve</a:t>
            </a:r>
            <a:endParaRPr lang="en-US" dirty="0"/>
          </a:p>
          <a:p>
            <a:pPr marL="285750" indent="-285750">
              <a:lnSpc>
                <a:spcPct val="200000"/>
              </a:lnSpc>
              <a:buFont typeface="Arial" panose="020B0604020202020204" pitchFamily="34" charset="0"/>
              <a:buChar char="•"/>
            </a:pPr>
            <a:r>
              <a:rPr lang="en-US" dirty="0">
                <a:hlinkClick r:id="rId7"/>
              </a:rPr>
              <a:t>https://github.com/SharePoint/sp-dev-docs/blob/master/docs/spfx/toolchain/optimize-builds-for-production.md</a:t>
            </a:r>
            <a:endParaRPr lang="en-US" dirty="0"/>
          </a:p>
          <a:p>
            <a:pPr marL="285750" indent="-285750">
              <a:lnSpc>
                <a:spcPct val="200000"/>
              </a:lnSpc>
              <a:buFont typeface="Arial" panose="020B0604020202020204" pitchFamily="34" charset="0"/>
              <a:buChar char="•"/>
            </a:pPr>
            <a:r>
              <a:rPr lang="en-US" dirty="0">
                <a:hlinkClick r:id="rId8"/>
              </a:rPr>
              <a:t>https://pnp.github.io/generator-spfx/</a:t>
            </a:r>
            <a:endParaRPr lang="en-US" dirty="0"/>
          </a:p>
          <a:p>
            <a:pPr marL="285750" indent="-285750">
              <a:lnSpc>
                <a:spcPct val="200000"/>
              </a:lnSpc>
              <a:buFont typeface="Arial" panose="020B0604020202020204" pitchFamily="34" charset="0"/>
              <a:buChar char="•"/>
            </a:pPr>
            <a:r>
              <a:rPr lang="en-US" dirty="0">
                <a:hlinkClick r:id="rId9"/>
              </a:rPr>
              <a:t>https://github.com/pnp/sp-dev-fx-webparts/tree/main/samples/react-jest-testing</a:t>
            </a: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885514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 (TBC)</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Go</a:t>
            </a:r>
            <a:r>
              <a:rPr lang="es-ES" dirty="0"/>
              <a:t> </a:t>
            </a:r>
            <a:r>
              <a:rPr lang="es-ES" dirty="0" err="1"/>
              <a:t>to</a:t>
            </a:r>
            <a:r>
              <a:rPr lang="es-ES" dirty="0"/>
              <a:t> </a:t>
            </a:r>
            <a:r>
              <a:rPr lang="es-ES" dirty="0" err="1"/>
              <a:t>Production</a:t>
            </a:r>
            <a:r>
              <a:rPr lang="es-ES" dirty="0"/>
              <a:t> !!</a:t>
            </a:r>
          </a:p>
          <a:p>
            <a:pPr marL="342900" indent="-342900">
              <a:buFont typeface="+mj-lt"/>
              <a:buAutoNum type="arabicPeriod"/>
            </a:pPr>
            <a:r>
              <a:rPr lang="es-ES" dirty="0" err="1"/>
              <a:t>Testing</a:t>
            </a:r>
            <a:r>
              <a:rPr lang="es-ES" dirty="0"/>
              <a:t> </a:t>
            </a:r>
            <a:r>
              <a:rPr lang="es-ES" dirty="0" err="1"/>
              <a:t>also</a:t>
            </a:r>
            <a:r>
              <a:rPr lang="es-ES" dirty="0"/>
              <a:t> </a:t>
            </a:r>
            <a:r>
              <a:rPr lang="es-ES" dirty="0" err="1"/>
              <a:t>is</a:t>
            </a:r>
            <a:r>
              <a:rPr lang="es-ES" dirty="0"/>
              <a:t> </a:t>
            </a:r>
            <a:r>
              <a:rPr lang="es-ES" dirty="0" err="1"/>
              <a:t>important</a:t>
            </a:r>
            <a:endParaRPr lang="es-ES" dirty="0"/>
          </a:p>
          <a:p>
            <a:pPr marL="342900" indent="-342900">
              <a:buFont typeface="+mj-lt"/>
              <a:buAutoNum type="arabicPeriod"/>
            </a:pPr>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3099137828"/>
              </p:ext>
            </p:extLst>
          </p:nvPr>
        </p:nvGraphicFramePr>
        <p:xfrm>
          <a:off x="1524000" y="3555794"/>
          <a:ext cx="6096000" cy="2364029"/>
        </p:xfrm>
        <a:graphic>
          <a:graphicData uri="http://schemas.openxmlformats.org/drawingml/2006/table">
            <a:tbl>
              <a:tblPr firstRow="1" bandRow="1">
                <a:tableStyleId>{93296810-A885-4BE3-A3E7-6D5BEEA58F35}</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r h="439232">
                <a:tc>
                  <a:txBody>
                    <a:bodyPr/>
                    <a:lstStyle/>
                    <a:p>
                      <a:r>
                        <a:rPr lang="es-ES" dirty="0" err="1"/>
                        <a:t>Delete</a:t>
                      </a:r>
                      <a:r>
                        <a:rPr lang="es-ES" dirty="0"/>
                        <a:t> </a:t>
                      </a:r>
                      <a:r>
                        <a:rPr lang="es-ES" i="1" dirty="0" err="1"/>
                        <a:t>node_modules</a:t>
                      </a:r>
                      <a:r>
                        <a:rPr lang="es-ES" dirty="0"/>
                        <a:t> folder</a:t>
                      </a:r>
                      <a:endParaRPr lang="en-US" dirty="0"/>
                    </a:p>
                  </a:txBody>
                  <a:tcPr/>
                </a:tc>
                <a:tc>
                  <a:txBody>
                    <a:bodyPr/>
                    <a:lstStyle/>
                    <a:p>
                      <a:endParaRPr lang="en-US" dirty="0"/>
                    </a:p>
                  </a:txBody>
                  <a:tcPr/>
                </a:tc>
                <a:tc>
                  <a:txBody>
                    <a:bodyPr/>
                    <a:lstStyle/>
                    <a:p>
                      <a:r>
                        <a:rPr lang="es-ES" dirty="0" err="1"/>
                        <a:t>Na</a:t>
                      </a:r>
                      <a:r>
                        <a:rPr lang="es-ES" dirty="0"/>
                        <a:t> y menos</a:t>
                      </a:r>
                      <a:endParaRPr lang="en-US" dirty="0"/>
                    </a:p>
                  </a:txBody>
                  <a:tcPr/>
                </a:tc>
                <a:extLst>
                  <a:ext uri="{0D108BD9-81ED-4DB2-BD59-A6C34878D82A}">
                    <a16:rowId xmlns:a16="http://schemas.microsoft.com/office/drawing/2014/main" val="2548133666"/>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1725</Words>
  <Application>Microsoft Office PowerPoint</Application>
  <PresentationFormat>Presentación en pantalla (4:3)</PresentationFormat>
  <Paragraphs>243</Paragraphs>
  <Slides>34</Slides>
  <Notes>7</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34</vt:i4>
      </vt:variant>
    </vt:vector>
  </HeadingPairs>
  <TitlesOfParts>
    <vt:vector size="46" baseType="lpstr">
      <vt:lpstr>-apple-system</vt:lpstr>
      <vt:lpstr>Arial</vt:lpstr>
      <vt:lpstr>Calibri</vt:lpstr>
      <vt:lpstr>Consolas</vt:lpstr>
      <vt:lpstr>Monaco</vt:lpstr>
      <vt:lpstr>Roboto</vt:lpstr>
      <vt:lpstr>Segoe UI</vt:lpstr>
      <vt:lpstr>Segoe UI Light</vt:lpstr>
      <vt:lpstr>Source Sans Pro</vt:lpstr>
      <vt:lpstr>TwitterChirp</vt:lpstr>
      <vt:lpstr>Wingdings</vt:lpstr>
      <vt:lpstr>5-30055_SharePoint Template 2012 - 16x9 - White Background</vt:lpstr>
      <vt:lpstr>Exprime tus proyectos SPFX</vt:lpstr>
      <vt:lpstr>Presentación de PowerPoint</vt:lpstr>
      <vt:lpstr>Presentación de PowerPoint</vt:lpstr>
      <vt:lpstr>Presentación de PowerPoint</vt:lpstr>
      <vt:lpstr>Presentación de PowerPoint</vt:lpstr>
      <vt:lpstr>Presentación de PowerPoint</vt:lpstr>
      <vt:lpstr>Presentación de PowerPoint</vt:lpstr>
      <vt:lpstr>Gotchas installing WSL2</vt:lpstr>
      <vt:lpstr>Presentación de PowerPoint</vt:lpstr>
      <vt:lpstr>Presentación de PowerPoint</vt:lpstr>
      <vt:lpstr>Presentación de PowerPoint</vt:lpstr>
      <vt:lpstr>Contoso intranet SPFx solution</vt:lpstr>
      <vt:lpstr>Lerna</vt:lpstr>
      <vt:lpstr>Lerna demo</vt:lpstr>
      <vt:lpstr>Presentación de PowerPoint</vt:lpstr>
      <vt:lpstr>SPFX Fast Serve</vt:lpstr>
      <vt:lpstr>Fast serve demo</vt:lpstr>
      <vt:lpstr>Presentación de PowerPoint</vt:lpstr>
      <vt:lpstr>Go to Production</vt:lpstr>
      <vt:lpstr>Go to Production</vt:lpstr>
      <vt:lpstr>Performance improvements</vt:lpstr>
      <vt:lpstr>Presentación de PowerPoint</vt:lpstr>
      <vt:lpstr>Bundle size</vt:lpstr>
      <vt:lpstr>Bundle size</vt:lpstr>
      <vt:lpstr>Webpack bundle analyzer</vt:lpstr>
      <vt:lpstr>Presentación de PowerPoint</vt:lpstr>
      <vt:lpstr>How to enable tests</vt:lpstr>
      <vt:lpstr>Testing</vt:lpstr>
      <vt:lpstr>All in one</vt:lpstr>
      <vt:lpstr>Modernize your spfx projects</vt:lpstr>
      <vt:lpstr>No more IE11 demo</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2021-11-04T16:50:02Z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